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Lst>
  <p:notesMasterIdLst>
    <p:notesMasterId r:id="rId15"/>
  </p:notesMasterIdLst>
  <p:sldIdLst>
    <p:sldId id="267" r:id="rId2"/>
    <p:sldId id="258" r:id="rId3"/>
    <p:sldId id="268" r:id="rId4"/>
    <p:sldId id="269" r:id="rId5"/>
    <p:sldId id="257" r:id="rId6"/>
    <p:sldId id="270" r:id="rId7"/>
    <p:sldId id="261" r:id="rId8"/>
    <p:sldId id="262" r:id="rId9"/>
    <p:sldId id="263" r:id="rId10"/>
    <p:sldId id="264" r:id="rId11"/>
    <p:sldId id="265" r:id="rId12"/>
    <p:sldId id="266"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171"/>
    <a:srgbClr val="33CCCC"/>
    <a:srgbClr val="FF2F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4049" autoAdjust="0"/>
  </p:normalViewPr>
  <p:slideViewPr>
    <p:cSldViewPr snapToGrid="0">
      <p:cViewPr varScale="1">
        <p:scale>
          <a:sx n="57" d="100"/>
          <a:sy n="57" d="100"/>
        </p:scale>
        <p:origin x="340"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hyperlink" Target="mailto:office@sherwoodparkdaleskatingclub.com"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1" Type="http://schemas.openxmlformats.org/officeDocument/2006/relationships/hyperlink" Target="mailto:office@sherwoodparkdaleskatingclub.com"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29083C-30BD-4335-977A-97FB27DD4C84}" type="doc">
      <dgm:prSet loTypeId="urn:microsoft.com/office/officeart/2016/7/layout/VerticalDownArrowProcess" loCatId="process" qsTypeId="urn:microsoft.com/office/officeart/2005/8/quickstyle/simple2" qsCatId="simple" csTypeId="urn:microsoft.com/office/officeart/2005/8/colors/accent2_2" csCatId="accent2" phldr="1"/>
      <dgm:spPr/>
      <dgm:t>
        <a:bodyPr/>
        <a:lstStyle/>
        <a:p>
          <a:endParaRPr lang="en-US"/>
        </a:p>
      </dgm:t>
    </dgm:pt>
    <dgm:pt modelId="{79652775-92A2-4F98-BF14-CABC0B9318E2}">
      <dgm:prSet custT="1"/>
      <dgm:spPr/>
      <dgm:t>
        <a:bodyPr/>
        <a:lstStyle/>
        <a:p>
          <a:pPr>
            <a:defRPr b="1"/>
          </a:pPr>
          <a:r>
            <a:rPr lang="en-CA" sz="1800" dirty="0"/>
            <a:t>Are you new to POWERSKATE? Welcome to SPSC</a:t>
          </a:r>
          <a:endParaRPr lang="en-US" sz="1800" dirty="0"/>
        </a:p>
      </dgm:t>
    </dgm:pt>
    <dgm:pt modelId="{431D41A8-9EE1-4D8D-ADE9-7D09A9755A7B}" type="parTrans" cxnId="{10DE981F-35BA-477A-B3DB-0A91157F37E6}">
      <dgm:prSet/>
      <dgm:spPr/>
      <dgm:t>
        <a:bodyPr/>
        <a:lstStyle/>
        <a:p>
          <a:endParaRPr lang="en-US"/>
        </a:p>
      </dgm:t>
    </dgm:pt>
    <dgm:pt modelId="{15640D4A-381A-4FEA-9240-86B7EADF82AC}" type="sibTrans" cxnId="{10DE981F-35BA-477A-B3DB-0A91157F37E6}">
      <dgm:prSet/>
      <dgm:spPr/>
      <dgm:t>
        <a:bodyPr/>
        <a:lstStyle/>
        <a:p>
          <a:endParaRPr lang="en-US"/>
        </a:p>
      </dgm:t>
    </dgm:pt>
    <dgm:pt modelId="{48A5B1F2-0D50-4763-9840-1405FA1F62B3}">
      <dgm:prSet custT="1"/>
      <dgm:spPr/>
      <dgm:t>
        <a:bodyPr/>
        <a:lstStyle/>
        <a:p>
          <a:pPr>
            <a:defRPr b="1"/>
          </a:pPr>
          <a:r>
            <a:rPr lang="en-US" sz="1800" dirty="0"/>
            <a:t>Team Members</a:t>
          </a:r>
        </a:p>
      </dgm:t>
    </dgm:pt>
    <dgm:pt modelId="{9639A67F-E85F-43F0-83A3-F617A33CED96}" type="parTrans" cxnId="{36D5D583-1D8F-485B-B3BD-48C9D4E4AB12}">
      <dgm:prSet/>
      <dgm:spPr/>
      <dgm:t>
        <a:bodyPr/>
        <a:lstStyle/>
        <a:p>
          <a:endParaRPr lang="en-US"/>
        </a:p>
      </dgm:t>
    </dgm:pt>
    <dgm:pt modelId="{3F9D5FDA-9445-4CC9-B893-2EFEF216C420}" type="sibTrans" cxnId="{36D5D583-1D8F-485B-B3BD-48C9D4E4AB12}">
      <dgm:prSet/>
      <dgm:spPr/>
      <dgm:t>
        <a:bodyPr/>
        <a:lstStyle/>
        <a:p>
          <a:endParaRPr lang="en-US"/>
        </a:p>
      </dgm:t>
    </dgm:pt>
    <dgm:pt modelId="{6BA31D88-F543-4933-AEB3-00371FFC1A98}">
      <dgm:prSet custT="1"/>
      <dgm:spPr/>
      <dgm:t>
        <a:bodyPr/>
        <a:lstStyle/>
        <a:p>
          <a:r>
            <a:rPr lang="en-CA" sz="1400" dirty="0"/>
            <a:t>Doreen Pippy is our Club President</a:t>
          </a:r>
          <a:endParaRPr lang="en-US" sz="1400" dirty="0"/>
        </a:p>
      </dgm:t>
    </dgm:pt>
    <dgm:pt modelId="{947469A7-F5D1-4E7C-8744-9DF4F0075205}" type="parTrans" cxnId="{5A05809F-2948-4E9D-8F92-6F3B6ACA7A36}">
      <dgm:prSet/>
      <dgm:spPr/>
      <dgm:t>
        <a:bodyPr/>
        <a:lstStyle/>
        <a:p>
          <a:endParaRPr lang="en-US"/>
        </a:p>
      </dgm:t>
    </dgm:pt>
    <dgm:pt modelId="{55409EDF-4444-4852-AAA8-01A6CF3919CD}" type="sibTrans" cxnId="{5A05809F-2948-4E9D-8F92-6F3B6ACA7A36}">
      <dgm:prSet/>
      <dgm:spPr/>
      <dgm:t>
        <a:bodyPr/>
        <a:lstStyle/>
        <a:p>
          <a:endParaRPr lang="en-US"/>
        </a:p>
      </dgm:t>
    </dgm:pt>
    <dgm:pt modelId="{3A6F155C-5F96-4D3A-AD77-7F7FE4218EAD}">
      <dgm:prSet custT="1"/>
      <dgm:spPr/>
      <dgm:t>
        <a:bodyPr/>
        <a:lstStyle/>
        <a:p>
          <a:pPr>
            <a:defRPr b="1"/>
          </a:pPr>
          <a:r>
            <a:rPr lang="en-CA" sz="1800" dirty="0"/>
            <a:t>Contact us</a:t>
          </a:r>
          <a:endParaRPr lang="en-US" sz="1800" dirty="0"/>
        </a:p>
      </dgm:t>
    </dgm:pt>
    <dgm:pt modelId="{745B5BC5-016E-4014-8D86-A8E38C40D526}" type="parTrans" cxnId="{65AE8243-1E84-4DB1-9933-CE76FD61CC93}">
      <dgm:prSet/>
      <dgm:spPr/>
      <dgm:t>
        <a:bodyPr/>
        <a:lstStyle/>
        <a:p>
          <a:endParaRPr lang="en-US"/>
        </a:p>
      </dgm:t>
    </dgm:pt>
    <dgm:pt modelId="{50CFCF94-99FC-4F30-9DFC-FDAB8BC187DE}" type="sibTrans" cxnId="{65AE8243-1E84-4DB1-9933-CE76FD61CC93}">
      <dgm:prSet/>
      <dgm:spPr/>
      <dgm:t>
        <a:bodyPr/>
        <a:lstStyle/>
        <a:p>
          <a:endParaRPr lang="en-US"/>
        </a:p>
      </dgm:t>
    </dgm:pt>
    <dgm:pt modelId="{168030BC-CA85-4FEA-9730-48F64B1926DA}">
      <dgm:prSet custT="1"/>
      <dgm:spPr/>
      <dgm:t>
        <a:bodyPr/>
        <a:lstStyle/>
        <a:p>
          <a:r>
            <a:rPr lang="en-US" sz="1400" dirty="0"/>
            <a:t>Jessica Godfrey, Deonna King  &amp; Liam Gilks are our </a:t>
          </a:r>
          <a:r>
            <a:rPr lang="en-US" sz="1400" dirty="0" err="1"/>
            <a:t>Powerskate</a:t>
          </a:r>
          <a:r>
            <a:rPr lang="en-US" sz="1400" dirty="0"/>
            <a:t> Coaches </a:t>
          </a:r>
        </a:p>
      </dgm:t>
    </dgm:pt>
    <dgm:pt modelId="{21AF8F31-2475-4887-8373-A265C89ED1D2}" type="parTrans" cxnId="{A133FF68-9904-41F3-B482-E1FC73D15FD6}">
      <dgm:prSet/>
      <dgm:spPr/>
      <dgm:t>
        <a:bodyPr/>
        <a:lstStyle/>
        <a:p>
          <a:endParaRPr lang="en-CA"/>
        </a:p>
      </dgm:t>
    </dgm:pt>
    <dgm:pt modelId="{88F49070-D185-47CC-9CDC-1604FEEEE404}" type="sibTrans" cxnId="{A133FF68-9904-41F3-B482-E1FC73D15FD6}">
      <dgm:prSet/>
      <dgm:spPr/>
      <dgm:t>
        <a:bodyPr/>
        <a:lstStyle/>
        <a:p>
          <a:endParaRPr lang="en-CA"/>
        </a:p>
      </dgm:t>
    </dgm:pt>
    <dgm:pt modelId="{D7E8F8CE-5AB4-4D79-B20D-CCC9FD60E225}">
      <dgm:prSet custT="1"/>
      <dgm:spPr/>
      <dgm:t>
        <a:bodyPr/>
        <a:lstStyle/>
        <a:p>
          <a:r>
            <a:rPr lang="en-US" sz="1400" dirty="0"/>
            <a:t>Sandra Burke is our </a:t>
          </a:r>
          <a:r>
            <a:rPr lang="en-US" sz="1400" dirty="0" err="1"/>
            <a:t>Powerskate</a:t>
          </a:r>
          <a:r>
            <a:rPr lang="en-US" sz="1400" dirty="0"/>
            <a:t> Representative (and Club Secretary)</a:t>
          </a:r>
        </a:p>
      </dgm:t>
    </dgm:pt>
    <dgm:pt modelId="{DD60F677-30C9-4015-90D9-B914F8F1511B}" type="parTrans" cxnId="{93014A66-A3E7-4DC1-8B7B-864083FAC3BA}">
      <dgm:prSet/>
      <dgm:spPr/>
      <dgm:t>
        <a:bodyPr/>
        <a:lstStyle/>
        <a:p>
          <a:endParaRPr lang="en-CA"/>
        </a:p>
      </dgm:t>
    </dgm:pt>
    <dgm:pt modelId="{38A7C631-9A15-4C43-96A3-2A4602114B06}" type="sibTrans" cxnId="{93014A66-A3E7-4DC1-8B7B-864083FAC3BA}">
      <dgm:prSet/>
      <dgm:spPr/>
      <dgm:t>
        <a:bodyPr/>
        <a:lstStyle/>
        <a:p>
          <a:endParaRPr lang="en-CA"/>
        </a:p>
      </dgm:t>
    </dgm:pt>
    <dgm:pt modelId="{C5DAEC7B-3152-41EC-9CEA-8633CB0AE01E}">
      <dgm:prSet custT="1"/>
      <dgm:spPr/>
      <dgm:t>
        <a:bodyPr/>
        <a:lstStyle/>
        <a:p>
          <a:r>
            <a:rPr lang="en-CA" sz="1400" dirty="0"/>
            <a:t>Laurie Godfrey is the Club Administrator</a:t>
          </a:r>
          <a:endParaRPr lang="en-US" sz="1400" dirty="0"/>
        </a:p>
      </dgm:t>
    </dgm:pt>
    <dgm:pt modelId="{CC88D172-9019-487D-A6F8-57DB3FAD4752}" type="parTrans" cxnId="{E4012ECB-4299-434E-B436-F38A75955CB8}">
      <dgm:prSet/>
      <dgm:spPr/>
      <dgm:t>
        <a:bodyPr/>
        <a:lstStyle/>
        <a:p>
          <a:endParaRPr lang="en-CA"/>
        </a:p>
      </dgm:t>
    </dgm:pt>
    <dgm:pt modelId="{4B1A48FE-2F5A-4536-AD14-A506E768310A}" type="sibTrans" cxnId="{E4012ECB-4299-434E-B436-F38A75955CB8}">
      <dgm:prSet/>
      <dgm:spPr/>
      <dgm:t>
        <a:bodyPr/>
        <a:lstStyle/>
        <a:p>
          <a:endParaRPr lang="en-CA"/>
        </a:p>
      </dgm:t>
    </dgm:pt>
    <dgm:pt modelId="{6153D668-C243-4B42-A3C0-DE28BF9A76C5}">
      <dgm:prSet custT="1"/>
      <dgm:spPr/>
      <dgm:t>
        <a:bodyPr/>
        <a:lstStyle/>
        <a:p>
          <a:pPr>
            <a:defRPr b="1"/>
          </a:pPr>
          <a:r>
            <a:rPr lang="en-CA" sz="1800" dirty="0"/>
            <a:t>If you are returning… Welcome Back</a:t>
          </a:r>
          <a:endParaRPr lang="en-US" sz="1800" dirty="0"/>
        </a:p>
      </dgm:t>
    </dgm:pt>
    <dgm:pt modelId="{F81256C7-F1D2-4D05-AC80-14A4733348CA}" type="parTrans" cxnId="{E528B13A-E1C4-4E94-A606-4292D68ABD96}">
      <dgm:prSet/>
      <dgm:spPr/>
      <dgm:t>
        <a:bodyPr/>
        <a:lstStyle/>
        <a:p>
          <a:endParaRPr lang="en-CA"/>
        </a:p>
      </dgm:t>
    </dgm:pt>
    <dgm:pt modelId="{14A0E085-F634-4796-930C-4189FC10FB2A}" type="sibTrans" cxnId="{E528B13A-E1C4-4E94-A606-4292D68ABD96}">
      <dgm:prSet/>
      <dgm:spPr/>
    </dgm:pt>
    <dgm:pt modelId="{CC2A8963-33DB-4643-87D5-67F59340A585}">
      <dgm:prSet/>
      <dgm:spPr/>
      <dgm:t>
        <a:bodyPr/>
        <a:lstStyle/>
        <a:p>
          <a:pPr>
            <a:defRPr b="1"/>
          </a:pPr>
          <a:r>
            <a:rPr lang="en-CA"/>
            <a:t>You can reach any of our board or coaches through our office email </a:t>
          </a:r>
          <a:r>
            <a:rPr lang="en-CA">
              <a:hlinkClick xmlns:r="http://schemas.openxmlformats.org/officeDocument/2006/relationships" r:id="rId1"/>
            </a:rPr>
            <a:t>office@sherwoodparkdaleskatingclub.com</a:t>
          </a:r>
          <a:r>
            <a:rPr lang="en-CA"/>
            <a:t>  or go to our Contact us page for individual contacts or direct link to our club address</a:t>
          </a:r>
          <a:endParaRPr lang="en-US" dirty="0"/>
        </a:p>
      </dgm:t>
    </dgm:pt>
    <dgm:pt modelId="{E9508F05-C564-4FFE-822A-CFD22CDB6C27}" type="parTrans" cxnId="{2FD70125-B329-411D-AF80-401CE413471C}">
      <dgm:prSet/>
      <dgm:spPr/>
      <dgm:t>
        <a:bodyPr/>
        <a:lstStyle/>
        <a:p>
          <a:endParaRPr lang="en-CA"/>
        </a:p>
      </dgm:t>
    </dgm:pt>
    <dgm:pt modelId="{02F1BFFF-09C8-4E45-A22F-C6C36FF651CD}" type="sibTrans" cxnId="{2FD70125-B329-411D-AF80-401CE413471C}">
      <dgm:prSet/>
      <dgm:spPr/>
      <dgm:t>
        <a:bodyPr/>
        <a:lstStyle/>
        <a:p>
          <a:endParaRPr lang="en-CA"/>
        </a:p>
      </dgm:t>
    </dgm:pt>
    <dgm:pt modelId="{7040D5A0-F1A5-44CC-9019-09E7750FA39F}" type="pres">
      <dgm:prSet presAssocID="{7529083C-30BD-4335-977A-97FB27DD4C84}" presName="Name0" presStyleCnt="0">
        <dgm:presLayoutVars>
          <dgm:dir/>
          <dgm:animLvl val="lvl"/>
          <dgm:resizeHandles val="exact"/>
        </dgm:presLayoutVars>
      </dgm:prSet>
      <dgm:spPr/>
    </dgm:pt>
    <dgm:pt modelId="{1EDE28FB-F82E-4C4E-B89D-CFC23707D3D2}" type="pres">
      <dgm:prSet presAssocID="{3A6F155C-5F96-4D3A-AD77-7F7FE4218EAD}" presName="boxAndChildren" presStyleCnt="0"/>
      <dgm:spPr/>
    </dgm:pt>
    <dgm:pt modelId="{E6DC3AF6-7020-4E87-A66F-9C5A8C0C6EF8}" type="pres">
      <dgm:prSet presAssocID="{3A6F155C-5F96-4D3A-AD77-7F7FE4218EAD}" presName="parentTextBox" presStyleLbl="alignNode1" presStyleIdx="0" presStyleCnt="3"/>
      <dgm:spPr/>
    </dgm:pt>
    <dgm:pt modelId="{B7907594-E982-4F95-A2B1-0CF00D973E46}" type="pres">
      <dgm:prSet presAssocID="{3A6F155C-5F96-4D3A-AD77-7F7FE4218EAD}" presName="descendantBox" presStyleLbl="bgAccFollowNode1" presStyleIdx="0" presStyleCnt="3"/>
      <dgm:spPr/>
    </dgm:pt>
    <dgm:pt modelId="{37346523-5482-492C-9C5E-CF84CEC39DB1}" type="pres">
      <dgm:prSet presAssocID="{3F9D5FDA-9445-4CC9-B893-2EFEF216C420}" presName="sp" presStyleCnt="0"/>
      <dgm:spPr/>
    </dgm:pt>
    <dgm:pt modelId="{9CD1A1A2-48E0-4D94-BBC0-137EAFA47490}" type="pres">
      <dgm:prSet presAssocID="{48A5B1F2-0D50-4763-9840-1405FA1F62B3}" presName="arrowAndChildren" presStyleCnt="0"/>
      <dgm:spPr/>
    </dgm:pt>
    <dgm:pt modelId="{612E1FFD-7C9A-4681-89A1-D0355D64D548}" type="pres">
      <dgm:prSet presAssocID="{48A5B1F2-0D50-4763-9840-1405FA1F62B3}" presName="parentTextArrow" presStyleLbl="node1" presStyleIdx="0" presStyleCnt="0"/>
      <dgm:spPr/>
    </dgm:pt>
    <dgm:pt modelId="{25FFD5B9-F06A-4E90-8C72-C9685A095AA4}" type="pres">
      <dgm:prSet presAssocID="{48A5B1F2-0D50-4763-9840-1405FA1F62B3}" presName="arrow" presStyleLbl="alignNode1" presStyleIdx="1" presStyleCnt="3"/>
      <dgm:spPr/>
    </dgm:pt>
    <dgm:pt modelId="{00014C59-177E-40E2-9816-1F427B17E267}" type="pres">
      <dgm:prSet presAssocID="{48A5B1F2-0D50-4763-9840-1405FA1F62B3}" presName="descendantArrow" presStyleLbl="bgAccFollowNode1" presStyleIdx="1" presStyleCnt="3"/>
      <dgm:spPr/>
    </dgm:pt>
    <dgm:pt modelId="{F593DF5D-4C70-4EDF-A8C5-E34010E3436C}" type="pres">
      <dgm:prSet presAssocID="{15640D4A-381A-4FEA-9240-86B7EADF82AC}" presName="sp" presStyleCnt="0"/>
      <dgm:spPr/>
    </dgm:pt>
    <dgm:pt modelId="{5F18CB70-3704-4F18-AD9C-6FC87C4F3D86}" type="pres">
      <dgm:prSet presAssocID="{79652775-92A2-4F98-BF14-CABC0B9318E2}" presName="arrowAndChildren" presStyleCnt="0"/>
      <dgm:spPr/>
    </dgm:pt>
    <dgm:pt modelId="{4F3C6AE5-6D1D-4483-9A79-10F9925F326D}" type="pres">
      <dgm:prSet presAssocID="{79652775-92A2-4F98-BF14-CABC0B9318E2}" presName="parentTextArrow" presStyleLbl="node1" presStyleIdx="0" presStyleCnt="0"/>
      <dgm:spPr/>
    </dgm:pt>
    <dgm:pt modelId="{6B67569C-0517-4605-91AF-23B1AA51210F}" type="pres">
      <dgm:prSet presAssocID="{79652775-92A2-4F98-BF14-CABC0B9318E2}" presName="arrow" presStyleLbl="alignNode1" presStyleIdx="2" presStyleCnt="3"/>
      <dgm:spPr/>
    </dgm:pt>
    <dgm:pt modelId="{7120BA48-DE26-4F4C-A5C0-E257D09A29E8}" type="pres">
      <dgm:prSet presAssocID="{79652775-92A2-4F98-BF14-CABC0B9318E2}" presName="descendantArrow" presStyleLbl="bgAccFollowNode1" presStyleIdx="2" presStyleCnt="3"/>
      <dgm:spPr/>
    </dgm:pt>
  </dgm:ptLst>
  <dgm:cxnLst>
    <dgm:cxn modelId="{4ABA8302-7D0F-4F09-B26D-52D3BB8B79DE}" type="presOf" srcId="{79652775-92A2-4F98-BF14-CABC0B9318E2}" destId="{4F3C6AE5-6D1D-4483-9A79-10F9925F326D}" srcOrd="0" destOrd="0" presId="urn:microsoft.com/office/officeart/2016/7/layout/VerticalDownArrowProcess"/>
    <dgm:cxn modelId="{10DE981F-35BA-477A-B3DB-0A91157F37E6}" srcId="{7529083C-30BD-4335-977A-97FB27DD4C84}" destId="{79652775-92A2-4F98-BF14-CABC0B9318E2}" srcOrd="0" destOrd="0" parTransId="{431D41A8-9EE1-4D8D-ADE9-7D09A9755A7B}" sibTransId="{15640D4A-381A-4FEA-9240-86B7EADF82AC}"/>
    <dgm:cxn modelId="{2FD70125-B329-411D-AF80-401CE413471C}" srcId="{3A6F155C-5F96-4D3A-AD77-7F7FE4218EAD}" destId="{CC2A8963-33DB-4643-87D5-67F59340A585}" srcOrd="0" destOrd="0" parTransId="{E9508F05-C564-4FFE-822A-CFD22CDB6C27}" sibTransId="{02F1BFFF-09C8-4E45-A22F-C6C36FF651CD}"/>
    <dgm:cxn modelId="{E528B13A-E1C4-4E94-A606-4292D68ABD96}" srcId="{79652775-92A2-4F98-BF14-CABC0B9318E2}" destId="{6153D668-C243-4B42-A3C0-DE28BF9A76C5}" srcOrd="0" destOrd="0" parTransId="{F81256C7-F1D2-4D05-AC80-14A4733348CA}" sibTransId="{14A0E085-F634-4796-930C-4189FC10FB2A}"/>
    <dgm:cxn modelId="{58B2E35D-2B23-4DEE-BEF5-1EA980B9A709}" type="presOf" srcId="{7529083C-30BD-4335-977A-97FB27DD4C84}" destId="{7040D5A0-F1A5-44CC-9019-09E7750FA39F}" srcOrd="0" destOrd="0" presId="urn:microsoft.com/office/officeart/2016/7/layout/VerticalDownArrowProcess"/>
    <dgm:cxn modelId="{65AE8243-1E84-4DB1-9933-CE76FD61CC93}" srcId="{7529083C-30BD-4335-977A-97FB27DD4C84}" destId="{3A6F155C-5F96-4D3A-AD77-7F7FE4218EAD}" srcOrd="2" destOrd="0" parTransId="{745B5BC5-016E-4014-8D86-A8E38C40D526}" sibTransId="{50CFCF94-99FC-4F30-9DFC-FDAB8BC187DE}"/>
    <dgm:cxn modelId="{0CAF4D44-A30E-49EA-BB6D-03AF7D9E4980}" type="presOf" srcId="{6BA31D88-F543-4933-AEB3-00371FFC1A98}" destId="{00014C59-177E-40E2-9816-1F427B17E267}" srcOrd="0" destOrd="0" presId="urn:microsoft.com/office/officeart/2016/7/layout/VerticalDownArrowProcess"/>
    <dgm:cxn modelId="{93014A66-A3E7-4DC1-8B7B-864083FAC3BA}" srcId="{48A5B1F2-0D50-4763-9840-1405FA1F62B3}" destId="{D7E8F8CE-5AB4-4D79-B20D-CCC9FD60E225}" srcOrd="1" destOrd="0" parTransId="{DD60F677-30C9-4015-90D9-B914F8F1511B}" sibTransId="{38A7C631-9A15-4C43-96A3-2A4602114B06}"/>
    <dgm:cxn modelId="{A133FF68-9904-41F3-B482-E1FC73D15FD6}" srcId="{48A5B1F2-0D50-4763-9840-1405FA1F62B3}" destId="{168030BC-CA85-4FEA-9730-48F64B1926DA}" srcOrd="3" destOrd="0" parTransId="{21AF8F31-2475-4887-8373-A265C89ED1D2}" sibTransId="{88F49070-D185-47CC-9CDC-1604FEEEE404}"/>
    <dgm:cxn modelId="{25C10969-9926-4B47-B476-8218A5571FA9}" type="presOf" srcId="{6153D668-C243-4B42-A3C0-DE28BF9A76C5}" destId="{7120BA48-DE26-4F4C-A5C0-E257D09A29E8}" srcOrd="0" destOrd="0" presId="urn:microsoft.com/office/officeart/2016/7/layout/VerticalDownArrowProcess"/>
    <dgm:cxn modelId="{4F49DA73-4F4C-4685-8051-C73ADD529F2A}" type="presOf" srcId="{3A6F155C-5F96-4D3A-AD77-7F7FE4218EAD}" destId="{E6DC3AF6-7020-4E87-A66F-9C5A8C0C6EF8}" srcOrd="0" destOrd="0" presId="urn:microsoft.com/office/officeart/2016/7/layout/VerticalDownArrowProcess"/>
    <dgm:cxn modelId="{2B83427F-5016-4CB0-8FF3-8B3BBBA06A80}" type="presOf" srcId="{CC2A8963-33DB-4643-87D5-67F59340A585}" destId="{B7907594-E982-4F95-A2B1-0CF00D973E46}" srcOrd="0" destOrd="0" presId="urn:microsoft.com/office/officeart/2016/7/layout/VerticalDownArrowProcess"/>
    <dgm:cxn modelId="{36D5D583-1D8F-485B-B3BD-48C9D4E4AB12}" srcId="{7529083C-30BD-4335-977A-97FB27DD4C84}" destId="{48A5B1F2-0D50-4763-9840-1405FA1F62B3}" srcOrd="1" destOrd="0" parTransId="{9639A67F-E85F-43F0-83A3-F617A33CED96}" sibTransId="{3F9D5FDA-9445-4CC9-B893-2EFEF216C420}"/>
    <dgm:cxn modelId="{D294A584-689B-4B04-81FF-9DC60742F083}" type="presOf" srcId="{168030BC-CA85-4FEA-9730-48F64B1926DA}" destId="{00014C59-177E-40E2-9816-1F427B17E267}" srcOrd="0" destOrd="3" presId="urn:microsoft.com/office/officeart/2016/7/layout/VerticalDownArrowProcess"/>
    <dgm:cxn modelId="{B45D5F88-039C-4DAD-B5E5-9310AE7449FB}" type="presOf" srcId="{48A5B1F2-0D50-4763-9840-1405FA1F62B3}" destId="{612E1FFD-7C9A-4681-89A1-D0355D64D548}" srcOrd="0" destOrd="0" presId="urn:microsoft.com/office/officeart/2016/7/layout/VerticalDownArrowProcess"/>
    <dgm:cxn modelId="{5A05809F-2948-4E9D-8F92-6F3B6ACA7A36}" srcId="{48A5B1F2-0D50-4763-9840-1405FA1F62B3}" destId="{6BA31D88-F543-4933-AEB3-00371FFC1A98}" srcOrd="0" destOrd="0" parTransId="{947469A7-F5D1-4E7C-8744-9DF4F0075205}" sibTransId="{55409EDF-4444-4852-AAA8-01A6CF3919CD}"/>
    <dgm:cxn modelId="{B41CAFAB-B204-4A7D-A45D-446EC8CC4A39}" type="presOf" srcId="{D7E8F8CE-5AB4-4D79-B20D-CCC9FD60E225}" destId="{00014C59-177E-40E2-9816-1F427B17E267}" srcOrd="0" destOrd="1" presId="urn:microsoft.com/office/officeart/2016/7/layout/VerticalDownArrowProcess"/>
    <dgm:cxn modelId="{220093C8-E9DD-4B6C-9606-ADAF41A97D0A}" type="presOf" srcId="{C5DAEC7B-3152-41EC-9CEA-8633CB0AE01E}" destId="{00014C59-177E-40E2-9816-1F427B17E267}" srcOrd="0" destOrd="2" presId="urn:microsoft.com/office/officeart/2016/7/layout/VerticalDownArrowProcess"/>
    <dgm:cxn modelId="{E4012ECB-4299-434E-B436-F38A75955CB8}" srcId="{48A5B1F2-0D50-4763-9840-1405FA1F62B3}" destId="{C5DAEC7B-3152-41EC-9CEA-8633CB0AE01E}" srcOrd="2" destOrd="0" parTransId="{CC88D172-9019-487D-A6F8-57DB3FAD4752}" sibTransId="{4B1A48FE-2F5A-4536-AD14-A506E768310A}"/>
    <dgm:cxn modelId="{884B47EA-428A-420B-BFD4-E98F47D5627B}" type="presOf" srcId="{79652775-92A2-4F98-BF14-CABC0B9318E2}" destId="{6B67569C-0517-4605-91AF-23B1AA51210F}" srcOrd="1" destOrd="0" presId="urn:microsoft.com/office/officeart/2016/7/layout/VerticalDownArrowProcess"/>
    <dgm:cxn modelId="{17F717F3-6B9C-4492-AD98-C2B1B35E940A}" type="presOf" srcId="{48A5B1F2-0D50-4763-9840-1405FA1F62B3}" destId="{25FFD5B9-F06A-4E90-8C72-C9685A095AA4}" srcOrd="1" destOrd="0" presId="urn:microsoft.com/office/officeart/2016/7/layout/VerticalDownArrowProcess"/>
    <dgm:cxn modelId="{9FD2AC12-F5FD-44DD-ACAA-87312890A3AE}" type="presParOf" srcId="{7040D5A0-F1A5-44CC-9019-09E7750FA39F}" destId="{1EDE28FB-F82E-4C4E-B89D-CFC23707D3D2}" srcOrd="0" destOrd="0" presId="urn:microsoft.com/office/officeart/2016/7/layout/VerticalDownArrowProcess"/>
    <dgm:cxn modelId="{B6A2D10A-0E6E-47C8-A6EA-BD93BC7A6036}" type="presParOf" srcId="{1EDE28FB-F82E-4C4E-B89D-CFC23707D3D2}" destId="{E6DC3AF6-7020-4E87-A66F-9C5A8C0C6EF8}" srcOrd="0" destOrd="0" presId="urn:microsoft.com/office/officeart/2016/7/layout/VerticalDownArrowProcess"/>
    <dgm:cxn modelId="{4AF83573-F051-4686-A27A-985122C234A8}" type="presParOf" srcId="{1EDE28FB-F82E-4C4E-B89D-CFC23707D3D2}" destId="{B7907594-E982-4F95-A2B1-0CF00D973E46}" srcOrd="1" destOrd="0" presId="urn:microsoft.com/office/officeart/2016/7/layout/VerticalDownArrowProcess"/>
    <dgm:cxn modelId="{DEEA773B-7C6C-4292-8887-1EB42D0518BC}" type="presParOf" srcId="{7040D5A0-F1A5-44CC-9019-09E7750FA39F}" destId="{37346523-5482-492C-9C5E-CF84CEC39DB1}" srcOrd="1" destOrd="0" presId="urn:microsoft.com/office/officeart/2016/7/layout/VerticalDownArrowProcess"/>
    <dgm:cxn modelId="{5ABA5315-9279-461E-BAA8-235AA8C56783}" type="presParOf" srcId="{7040D5A0-F1A5-44CC-9019-09E7750FA39F}" destId="{9CD1A1A2-48E0-4D94-BBC0-137EAFA47490}" srcOrd="2" destOrd="0" presId="urn:microsoft.com/office/officeart/2016/7/layout/VerticalDownArrowProcess"/>
    <dgm:cxn modelId="{501D52E5-38BB-41A4-8F97-40D750B61D38}" type="presParOf" srcId="{9CD1A1A2-48E0-4D94-BBC0-137EAFA47490}" destId="{612E1FFD-7C9A-4681-89A1-D0355D64D548}" srcOrd="0" destOrd="0" presId="urn:microsoft.com/office/officeart/2016/7/layout/VerticalDownArrowProcess"/>
    <dgm:cxn modelId="{49A58E41-98D8-4BBD-900C-80E5AF3813E6}" type="presParOf" srcId="{9CD1A1A2-48E0-4D94-BBC0-137EAFA47490}" destId="{25FFD5B9-F06A-4E90-8C72-C9685A095AA4}" srcOrd="1" destOrd="0" presId="urn:microsoft.com/office/officeart/2016/7/layout/VerticalDownArrowProcess"/>
    <dgm:cxn modelId="{A2EBCC37-DD66-47FB-ACB3-6C002B26F626}" type="presParOf" srcId="{9CD1A1A2-48E0-4D94-BBC0-137EAFA47490}" destId="{00014C59-177E-40E2-9816-1F427B17E267}" srcOrd="2" destOrd="0" presId="urn:microsoft.com/office/officeart/2016/7/layout/VerticalDownArrowProcess"/>
    <dgm:cxn modelId="{074D4D0E-0F7C-482F-9DC0-6FDF31EE482C}" type="presParOf" srcId="{7040D5A0-F1A5-44CC-9019-09E7750FA39F}" destId="{F593DF5D-4C70-4EDF-A8C5-E34010E3436C}" srcOrd="3" destOrd="0" presId="urn:microsoft.com/office/officeart/2016/7/layout/VerticalDownArrowProcess"/>
    <dgm:cxn modelId="{F9C118E4-5B7E-44A7-B1AA-5AFF80C48E00}" type="presParOf" srcId="{7040D5A0-F1A5-44CC-9019-09E7750FA39F}" destId="{5F18CB70-3704-4F18-AD9C-6FC87C4F3D86}" srcOrd="4" destOrd="0" presId="urn:microsoft.com/office/officeart/2016/7/layout/VerticalDownArrowProcess"/>
    <dgm:cxn modelId="{12C87C77-DCDC-4304-BBF6-1E46DDB7D539}" type="presParOf" srcId="{5F18CB70-3704-4F18-AD9C-6FC87C4F3D86}" destId="{4F3C6AE5-6D1D-4483-9A79-10F9925F326D}" srcOrd="0" destOrd="0" presId="urn:microsoft.com/office/officeart/2016/7/layout/VerticalDownArrowProcess"/>
    <dgm:cxn modelId="{560B6F33-F53F-4DB5-92FC-958D31E3C611}" type="presParOf" srcId="{5F18CB70-3704-4F18-AD9C-6FC87C4F3D86}" destId="{6B67569C-0517-4605-91AF-23B1AA51210F}" srcOrd="1" destOrd="0" presId="urn:microsoft.com/office/officeart/2016/7/layout/VerticalDownArrowProcess"/>
    <dgm:cxn modelId="{80B8A8D3-EF55-4B11-B14B-E0AF5BDE89B3}" type="presParOf" srcId="{5F18CB70-3704-4F18-AD9C-6FC87C4F3D86}" destId="{7120BA48-DE26-4F4C-A5C0-E257D09A29E8}" srcOrd="2" destOrd="0" presId="urn:microsoft.com/office/officeart/2016/7/layout/VerticalDown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A6FA8C-A7B1-4BD9-8775-3233D20B864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18E570F-3167-48C4-A0EE-50D3DDAEA5DB}">
      <dgm:prSet custT="1"/>
      <dgm:spPr/>
      <dgm:t>
        <a:bodyPr/>
        <a:lstStyle/>
        <a:p>
          <a:r>
            <a:rPr lang="en-CA" sz="1600" dirty="0"/>
            <a:t>STORM WATCHES AND CLOSURES – in the event of storms or unforeseen closures, we will post on our website as well as send you an email.  We normally only close if the facility is closed.  Therefor if you see from a community posting that the arena is closed, then so are we.  There is the off-chance if our administrator does not have power, they will not be able to email you.  Please don’t call the arena as they are not part of our operation for detailed info.</a:t>
          </a:r>
          <a:endParaRPr lang="en-US" sz="1600" dirty="0"/>
        </a:p>
      </dgm:t>
    </dgm:pt>
    <dgm:pt modelId="{C525B089-CC9B-4BDA-A6A7-F53B55F5F9F1}" type="parTrans" cxnId="{02BF1742-18A2-481E-AC87-2ED70728566F}">
      <dgm:prSet/>
      <dgm:spPr/>
      <dgm:t>
        <a:bodyPr/>
        <a:lstStyle/>
        <a:p>
          <a:endParaRPr lang="en-US"/>
        </a:p>
      </dgm:t>
    </dgm:pt>
    <dgm:pt modelId="{6DF5C022-9246-451A-BD7C-1B9599FFF4A5}" type="sibTrans" cxnId="{02BF1742-18A2-481E-AC87-2ED70728566F}">
      <dgm:prSet/>
      <dgm:spPr/>
      <dgm:t>
        <a:bodyPr/>
        <a:lstStyle/>
        <a:p>
          <a:endParaRPr lang="en-US"/>
        </a:p>
      </dgm:t>
    </dgm:pt>
    <dgm:pt modelId="{F7B18EA6-1C02-47B0-AB4E-F4387AFB27F4}">
      <dgm:prSet custT="1"/>
      <dgm:spPr/>
      <dgm:t>
        <a:bodyPr/>
        <a:lstStyle/>
        <a:p>
          <a:r>
            <a:rPr lang="en-CA" sz="1600" dirty="0"/>
            <a:t>Please keep your account contact info up to date.  You can add a second email to your account if needed</a:t>
          </a:r>
          <a:endParaRPr lang="en-US" sz="1600" dirty="0"/>
        </a:p>
      </dgm:t>
    </dgm:pt>
    <dgm:pt modelId="{1C009290-6CA8-4393-84E1-F0884674FD89}" type="parTrans" cxnId="{B5E94DC9-5F8D-4A65-9B65-5393CFC03F10}">
      <dgm:prSet/>
      <dgm:spPr/>
      <dgm:t>
        <a:bodyPr/>
        <a:lstStyle/>
        <a:p>
          <a:endParaRPr lang="en-US"/>
        </a:p>
      </dgm:t>
    </dgm:pt>
    <dgm:pt modelId="{42729483-E12F-4196-B38D-CE11DDCD34CD}" type="sibTrans" cxnId="{B5E94DC9-5F8D-4A65-9B65-5393CFC03F10}">
      <dgm:prSet/>
      <dgm:spPr/>
      <dgm:t>
        <a:bodyPr/>
        <a:lstStyle/>
        <a:p>
          <a:endParaRPr lang="en-US"/>
        </a:p>
      </dgm:t>
    </dgm:pt>
    <dgm:pt modelId="{4932A47D-EB59-4E8F-93A5-F72C739BB88F}" type="pres">
      <dgm:prSet presAssocID="{DDA6FA8C-A7B1-4BD9-8775-3233D20B864F}" presName="root" presStyleCnt="0">
        <dgm:presLayoutVars>
          <dgm:dir/>
          <dgm:resizeHandles val="exact"/>
        </dgm:presLayoutVars>
      </dgm:prSet>
      <dgm:spPr/>
    </dgm:pt>
    <dgm:pt modelId="{E8E6A921-8F90-456F-882A-8744093A60DC}" type="pres">
      <dgm:prSet presAssocID="{918E570F-3167-48C4-A0EE-50D3DDAEA5DB}" presName="compNode" presStyleCnt="0"/>
      <dgm:spPr/>
    </dgm:pt>
    <dgm:pt modelId="{9B7CDE9C-52D6-486D-A31A-5A0E51DD2F78}" type="pres">
      <dgm:prSet presAssocID="{918E570F-3167-48C4-A0EE-50D3DDAEA5DB}" presName="iconRect" presStyleLbl="node1" presStyleIdx="0" presStyleCnt="2" custScaleX="119933" custScaleY="130165" custLinFactY="-13645" custLinFactNeighborX="0"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ning"/>
        </a:ext>
      </dgm:extLst>
    </dgm:pt>
    <dgm:pt modelId="{8164F7B8-B825-400D-8489-3F018B7236DE}" type="pres">
      <dgm:prSet presAssocID="{918E570F-3167-48C4-A0EE-50D3DDAEA5DB}" presName="spaceRect" presStyleCnt="0"/>
      <dgm:spPr/>
    </dgm:pt>
    <dgm:pt modelId="{BE9E21D7-DDBA-42CF-A4D8-B1A38A0BD2D7}" type="pres">
      <dgm:prSet presAssocID="{918E570F-3167-48C4-A0EE-50D3DDAEA5DB}" presName="textRect" presStyleLbl="revTx" presStyleIdx="0" presStyleCnt="2" custFlipVert="0" custScaleX="719801" custScaleY="122227" custLinFactNeighborX="0" custLinFactNeighborY="18585">
        <dgm:presLayoutVars>
          <dgm:chMax val="1"/>
          <dgm:chPref val="1"/>
        </dgm:presLayoutVars>
      </dgm:prSet>
      <dgm:spPr/>
    </dgm:pt>
    <dgm:pt modelId="{CB88A477-151A-43F0-A279-D5C3213136CB}" type="pres">
      <dgm:prSet presAssocID="{6DF5C022-9246-451A-BD7C-1B9599FFF4A5}" presName="sibTrans" presStyleCnt="0"/>
      <dgm:spPr/>
    </dgm:pt>
    <dgm:pt modelId="{0659F8EE-BE93-4237-8DE1-C5A99AA1589C}" type="pres">
      <dgm:prSet presAssocID="{F7B18EA6-1C02-47B0-AB4E-F4387AFB27F4}" presName="compNode" presStyleCnt="0"/>
      <dgm:spPr/>
    </dgm:pt>
    <dgm:pt modelId="{0B68C8D6-E6E5-472F-B1CC-097F118F7CAB}" type="pres">
      <dgm:prSet presAssocID="{F7B18EA6-1C02-47B0-AB4E-F4387AFB27F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73C0103B-D016-4EEB-B7A6-747182BC9523}" type="pres">
      <dgm:prSet presAssocID="{F7B18EA6-1C02-47B0-AB4E-F4387AFB27F4}" presName="spaceRect" presStyleCnt="0"/>
      <dgm:spPr/>
    </dgm:pt>
    <dgm:pt modelId="{EC8A1848-1B57-4D4B-9E1D-13DBFB149141}" type="pres">
      <dgm:prSet presAssocID="{F7B18EA6-1C02-47B0-AB4E-F4387AFB27F4}" presName="textRect" presStyleLbl="revTx" presStyleIdx="1" presStyleCnt="2" custScaleX="751537" custLinFactNeighborX="0" custLinFactNeighborY="68753">
        <dgm:presLayoutVars>
          <dgm:chMax val="1"/>
          <dgm:chPref val="1"/>
        </dgm:presLayoutVars>
      </dgm:prSet>
      <dgm:spPr/>
    </dgm:pt>
  </dgm:ptLst>
  <dgm:cxnLst>
    <dgm:cxn modelId="{02BF1742-18A2-481E-AC87-2ED70728566F}" srcId="{DDA6FA8C-A7B1-4BD9-8775-3233D20B864F}" destId="{918E570F-3167-48C4-A0EE-50D3DDAEA5DB}" srcOrd="0" destOrd="0" parTransId="{C525B089-CC9B-4BDA-A6A7-F53B55F5F9F1}" sibTransId="{6DF5C022-9246-451A-BD7C-1B9599FFF4A5}"/>
    <dgm:cxn modelId="{FD4C2869-6D39-4E5E-B00F-41C5C5EAB22A}" type="presOf" srcId="{DDA6FA8C-A7B1-4BD9-8775-3233D20B864F}" destId="{4932A47D-EB59-4E8F-93A5-F72C739BB88F}" srcOrd="0" destOrd="0" presId="urn:microsoft.com/office/officeart/2018/2/layout/IconLabelList"/>
    <dgm:cxn modelId="{3A328D81-4BF5-4A6E-9338-E4DF20876296}" type="presOf" srcId="{F7B18EA6-1C02-47B0-AB4E-F4387AFB27F4}" destId="{EC8A1848-1B57-4D4B-9E1D-13DBFB149141}" srcOrd="0" destOrd="0" presId="urn:microsoft.com/office/officeart/2018/2/layout/IconLabelList"/>
    <dgm:cxn modelId="{B5E94DC9-5F8D-4A65-9B65-5393CFC03F10}" srcId="{DDA6FA8C-A7B1-4BD9-8775-3233D20B864F}" destId="{F7B18EA6-1C02-47B0-AB4E-F4387AFB27F4}" srcOrd="1" destOrd="0" parTransId="{1C009290-6CA8-4393-84E1-F0884674FD89}" sibTransId="{42729483-E12F-4196-B38D-CE11DDCD34CD}"/>
    <dgm:cxn modelId="{8979A6D5-7C74-431F-BA9B-5DAB8E50CCA4}" type="presOf" srcId="{918E570F-3167-48C4-A0EE-50D3DDAEA5DB}" destId="{BE9E21D7-DDBA-42CF-A4D8-B1A38A0BD2D7}" srcOrd="0" destOrd="0" presId="urn:microsoft.com/office/officeart/2018/2/layout/IconLabelList"/>
    <dgm:cxn modelId="{032D5D89-9282-459F-9AB5-7F3A0F50C3FD}" type="presParOf" srcId="{4932A47D-EB59-4E8F-93A5-F72C739BB88F}" destId="{E8E6A921-8F90-456F-882A-8744093A60DC}" srcOrd="0" destOrd="0" presId="urn:microsoft.com/office/officeart/2018/2/layout/IconLabelList"/>
    <dgm:cxn modelId="{AB07EB18-ACDF-4146-BD45-83B995398DA3}" type="presParOf" srcId="{E8E6A921-8F90-456F-882A-8744093A60DC}" destId="{9B7CDE9C-52D6-486D-A31A-5A0E51DD2F78}" srcOrd="0" destOrd="0" presId="urn:microsoft.com/office/officeart/2018/2/layout/IconLabelList"/>
    <dgm:cxn modelId="{AD0342EF-899D-4632-9F23-5FFDC24F5FB6}" type="presParOf" srcId="{E8E6A921-8F90-456F-882A-8744093A60DC}" destId="{8164F7B8-B825-400D-8489-3F018B7236DE}" srcOrd="1" destOrd="0" presId="urn:microsoft.com/office/officeart/2018/2/layout/IconLabelList"/>
    <dgm:cxn modelId="{F1F79666-5D5C-44CE-89F5-6E123E6ECC4F}" type="presParOf" srcId="{E8E6A921-8F90-456F-882A-8744093A60DC}" destId="{BE9E21D7-DDBA-42CF-A4D8-B1A38A0BD2D7}" srcOrd="2" destOrd="0" presId="urn:microsoft.com/office/officeart/2018/2/layout/IconLabelList"/>
    <dgm:cxn modelId="{C7A31BE0-AC98-4E12-B13E-08BB21E22FA0}" type="presParOf" srcId="{4932A47D-EB59-4E8F-93A5-F72C739BB88F}" destId="{CB88A477-151A-43F0-A279-D5C3213136CB}" srcOrd="1" destOrd="0" presId="urn:microsoft.com/office/officeart/2018/2/layout/IconLabelList"/>
    <dgm:cxn modelId="{ECCB64E3-07DE-49AF-80DE-2C54584BF443}" type="presParOf" srcId="{4932A47D-EB59-4E8F-93A5-F72C739BB88F}" destId="{0659F8EE-BE93-4237-8DE1-C5A99AA1589C}" srcOrd="2" destOrd="0" presId="urn:microsoft.com/office/officeart/2018/2/layout/IconLabelList"/>
    <dgm:cxn modelId="{2FA58EE5-C569-4EFB-8D6C-E0AED360D6FD}" type="presParOf" srcId="{0659F8EE-BE93-4237-8DE1-C5A99AA1589C}" destId="{0B68C8D6-E6E5-472F-B1CC-097F118F7CAB}" srcOrd="0" destOrd="0" presId="urn:microsoft.com/office/officeart/2018/2/layout/IconLabelList"/>
    <dgm:cxn modelId="{829CA977-4533-4473-BE08-54025919C874}" type="presParOf" srcId="{0659F8EE-BE93-4237-8DE1-C5A99AA1589C}" destId="{73C0103B-D016-4EEB-B7A6-747182BC9523}" srcOrd="1" destOrd="0" presId="urn:microsoft.com/office/officeart/2018/2/layout/IconLabelList"/>
    <dgm:cxn modelId="{AAC9BE54-99B3-4979-85E8-7A8F93712A38}" type="presParOf" srcId="{0659F8EE-BE93-4237-8DE1-C5A99AA1589C}" destId="{EC8A1848-1B57-4D4B-9E1D-13DBFB14914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C3AF6-7020-4E87-A66F-9C5A8C0C6EF8}">
      <dsp:nvSpPr>
        <dsp:cNvPr id="0" name=""/>
        <dsp:cNvSpPr/>
      </dsp:nvSpPr>
      <dsp:spPr>
        <a:xfrm>
          <a:off x="0" y="3275482"/>
          <a:ext cx="2628900" cy="1075086"/>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128016" rIns="186967" bIns="128016" numCol="1" spcCol="1270" anchor="ctr" anchorCtr="0">
          <a:noAutofit/>
        </a:bodyPr>
        <a:lstStyle/>
        <a:p>
          <a:pPr marL="0" lvl="0" indent="0" algn="ctr" defTabSz="800100">
            <a:lnSpc>
              <a:spcPct val="90000"/>
            </a:lnSpc>
            <a:spcBef>
              <a:spcPct val="0"/>
            </a:spcBef>
            <a:spcAft>
              <a:spcPct val="35000"/>
            </a:spcAft>
            <a:buNone/>
            <a:defRPr b="1"/>
          </a:pPr>
          <a:r>
            <a:rPr lang="en-CA" sz="1800" kern="1200" dirty="0"/>
            <a:t>Contact us</a:t>
          </a:r>
          <a:endParaRPr lang="en-US" sz="1800" kern="1200" dirty="0"/>
        </a:p>
      </dsp:txBody>
      <dsp:txXfrm>
        <a:off x="0" y="3275482"/>
        <a:ext cx="2628900" cy="1075086"/>
      </dsp:txXfrm>
    </dsp:sp>
    <dsp:sp modelId="{B7907594-E982-4F95-A2B1-0CF00D973E46}">
      <dsp:nvSpPr>
        <dsp:cNvPr id="0" name=""/>
        <dsp:cNvSpPr/>
      </dsp:nvSpPr>
      <dsp:spPr>
        <a:xfrm>
          <a:off x="2628900" y="3275482"/>
          <a:ext cx="7886700" cy="1075086"/>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90500" rIns="159980" bIns="190500" numCol="1" spcCol="1270" anchor="ctr" anchorCtr="0">
          <a:noAutofit/>
        </a:bodyPr>
        <a:lstStyle/>
        <a:p>
          <a:pPr marL="0" lvl="0" indent="0" algn="l" defTabSz="666750">
            <a:lnSpc>
              <a:spcPct val="90000"/>
            </a:lnSpc>
            <a:spcBef>
              <a:spcPct val="0"/>
            </a:spcBef>
            <a:spcAft>
              <a:spcPct val="35000"/>
            </a:spcAft>
            <a:buNone/>
            <a:defRPr b="1"/>
          </a:pPr>
          <a:r>
            <a:rPr lang="en-CA" sz="1500" kern="1200"/>
            <a:t>You can reach any of our board or coaches through our office email </a:t>
          </a:r>
          <a:r>
            <a:rPr lang="en-CA" sz="1500" kern="1200">
              <a:hlinkClick xmlns:r="http://schemas.openxmlformats.org/officeDocument/2006/relationships" r:id="rId1"/>
            </a:rPr>
            <a:t>office@sherwoodparkdaleskatingclub.com</a:t>
          </a:r>
          <a:r>
            <a:rPr lang="en-CA" sz="1500" kern="1200"/>
            <a:t>  or go to our Contact us page for individual contacts or direct link to our club address</a:t>
          </a:r>
          <a:endParaRPr lang="en-US" sz="1500" kern="1200" dirty="0"/>
        </a:p>
      </dsp:txBody>
      <dsp:txXfrm>
        <a:off x="2628900" y="3275482"/>
        <a:ext cx="7886700" cy="1075086"/>
      </dsp:txXfrm>
    </dsp:sp>
    <dsp:sp modelId="{25FFD5B9-F06A-4E90-8C72-C9685A095AA4}">
      <dsp:nvSpPr>
        <dsp:cNvPr id="0" name=""/>
        <dsp:cNvSpPr/>
      </dsp:nvSpPr>
      <dsp:spPr>
        <a:xfrm rot="10800000">
          <a:off x="0" y="1638125"/>
          <a:ext cx="2628900" cy="1653482"/>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128016" rIns="186967" bIns="128016" numCol="1" spcCol="1270" anchor="ctr" anchorCtr="0">
          <a:noAutofit/>
        </a:bodyPr>
        <a:lstStyle/>
        <a:p>
          <a:pPr marL="0" lvl="0" indent="0" algn="ctr" defTabSz="800100">
            <a:lnSpc>
              <a:spcPct val="90000"/>
            </a:lnSpc>
            <a:spcBef>
              <a:spcPct val="0"/>
            </a:spcBef>
            <a:spcAft>
              <a:spcPct val="35000"/>
            </a:spcAft>
            <a:buNone/>
            <a:defRPr b="1"/>
          </a:pPr>
          <a:r>
            <a:rPr lang="en-US" sz="1800" kern="1200" dirty="0"/>
            <a:t>Team Members</a:t>
          </a:r>
        </a:p>
      </dsp:txBody>
      <dsp:txXfrm rot="-10800000">
        <a:off x="0" y="1638125"/>
        <a:ext cx="2628900" cy="1074763"/>
      </dsp:txXfrm>
    </dsp:sp>
    <dsp:sp modelId="{00014C59-177E-40E2-9816-1F427B17E267}">
      <dsp:nvSpPr>
        <dsp:cNvPr id="0" name=""/>
        <dsp:cNvSpPr/>
      </dsp:nvSpPr>
      <dsp:spPr>
        <a:xfrm>
          <a:off x="2628900" y="1638125"/>
          <a:ext cx="7886700" cy="1074763"/>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77800" rIns="159980" bIns="177800" numCol="1" spcCol="1270" anchor="ctr" anchorCtr="0">
          <a:noAutofit/>
        </a:bodyPr>
        <a:lstStyle/>
        <a:p>
          <a:pPr marL="0" lvl="0" indent="0" algn="l" defTabSz="622300">
            <a:lnSpc>
              <a:spcPct val="90000"/>
            </a:lnSpc>
            <a:spcBef>
              <a:spcPct val="0"/>
            </a:spcBef>
            <a:spcAft>
              <a:spcPct val="35000"/>
            </a:spcAft>
            <a:buNone/>
          </a:pPr>
          <a:r>
            <a:rPr lang="en-CA" sz="1400" kern="1200" dirty="0"/>
            <a:t>Doreen Pippy is our Club President</a:t>
          </a:r>
          <a:endParaRPr lang="en-US" sz="1400" kern="1200" dirty="0"/>
        </a:p>
        <a:p>
          <a:pPr marL="0" lvl="0" indent="0" algn="l" defTabSz="622300">
            <a:lnSpc>
              <a:spcPct val="90000"/>
            </a:lnSpc>
            <a:spcBef>
              <a:spcPct val="0"/>
            </a:spcBef>
            <a:spcAft>
              <a:spcPct val="35000"/>
            </a:spcAft>
            <a:buNone/>
          </a:pPr>
          <a:r>
            <a:rPr lang="en-US" sz="1400" kern="1200" dirty="0"/>
            <a:t>Sandra Burke is our </a:t>
          </a:r>
          <a:r>
            <a:rPr lang="en-US" sz="1400" kern="1200" dirty="0" err="1"/>
            <a:t>Powerskate</a:t>
          </a:r>
          <a:r>
            <a:rPr lang="en-US" sz="1400" kern="1200" dirty="0"/>
            <a:t> Representative (and Club Secretary)</a:t>
          </a:r>
        </a:p>
        <a:p>
          <a:pPr marL="0" lvl="0" indent="0" algn="l" defTabSz="622300">
            <a:lnSpc>
              <a:spcPct val="90000"/>
            </a:lnSpc>
            <a:spcBef>
              <a:spcPct val="0"/>
            </a:spcBef>
            <a:spcAft>
              <a:spcPct val="35000"/>
            </a:spcAft>
            <a:buNone/>
          </a:pPr>
          <a:r>
            <a:rPr lang="en-CA" sz="1400" kern="1200" dirty="0"/>
            <a:t>Laurie Godfrey is the Club Administrator</a:t>
          </a:r>
          <a:endParaRPr lang="en-US" sz="1400" kern="1200" dirty="0"/>
        </a:p>
        <a:p>
          <a:pPr marL="0" lvl="0" indent="0" algn="l" defTabSz="622300">
            <a:lnSpc>
              <a:spcPct val="90000"/>
            </a:lnSpc>
            <a:spcBef>
              <a:spcPct val="0"/>
            </a:spcBef>
            <a:spcAft>
              <a:spcPct val="35000"/>
            </a:spcAft>
            <a:buNone/>
          </a:pPr>
          <a:r>
            <a:rPr lang="en-US" sz="1400" kern="1200" dirty="0"/>
            <a:t>Jessica Godfrey, Deonna King  &amp; Liam Gilks are our </a:t>
          </a:r>
          <a:r>
            <a:rPr lang="en-US" sz="1400" kern="1200" dirty="0" err="1"/>
            <a:t>Powerskate</a:t>
          </a:r>
          <a:r>
            <a:rPr lang="en-US" sz="1400" kern="1200" dirty="0"/>
            <a:t> Coaches </a:t>
          </a:r>
        </a:p>
      </dsp:txBody>
      <dsp:txXfrm>
        <a:off x="2628900" y="1638125"/>
        <a:ext cx="7886700" cy="1074763"/>
      </dsp:txXfrm>
    </dsp:sp>
    <dsp:sp modelId="{6B67569C-0517-4605-91AF-23B1AA51210F}">
      <dsp:nvSpPr>
        <dsp:cNvPr id="0" name=""/>
        <dsp:cNvSpPr/>
      </dsp:nvSpPr>
      <dsp:spPr>
        <a:xfrm rot="10800000">
          <a:off x="0" y="769"/>
          <a:ext cx="2628900" cy="1653482"/>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128016" rIns="186967" bIns="128016" numCol="1" spcCol="1270" anchor="ctr" anchorCtr="0">
          <a:noAutofit/>
        </a:bodyPr>
        <a:lstStyle/>
        <a:p>
          <a:pPr marL="0" lvl="0" indent="0" algn="ctr" defTabSz="800100">
            <a:lnSpc>
              <a:spcPct val="90000"/>
            </a:lnSpc>
            <a:spcBef>
              <a:spcPct val="0"/>
            </a:spcBef>
            <a:spcAft>
              <a:spcPct val="35000"/>
            </a:spcAft>
            <a:buNone/>
            <a:defRPr b="1"/>
          </a:pPr>
          <a:r>
            <a:rPr lang="en-CA" sz="1800" kern="1200" dirty="0"/>
            <a:t>Are you new to POWERSKATE? Welcome to SPSC</a:t>
          </a:r>
          <a:endParaRPr lang="en-US" sz="1800" kern="1200" dirty="0"/>
        </a:p>
      </dsp:txBody>
      <dsp:txXfrm rot="-10800000">
        <a:off x="0" y="769"/>
        <a:ext cx="2628900" cy="1074763"/>
      </dsp:txXfrm>
    </dsp:sp>
    <dsp:sp modelId="{7120BA48-DE26-4F4C-A5C0-E257D09A29E8}">
      <dsp:nvSpPr>
        <dsp:cNvPr id="0" name=""/>
        <dsp:cNvSpPr/>
      </dsp:nvSpPr>
      <dsp:spPr>
        <a:xfrm>
          <a:off x="2628900" y="769"/>
          <a:ext cx="7886700" cy="1074763"/>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28600" rIns="159980" bIns="228600" numCol="1" spcCol="1270" anchor="ctr" anchorCtr="0">
          <a:noAutofit/>
        </a:bodyPr>
        <a:lstStyle/>
        <a:p>
          <a:pPr marL="0" lvl="0" indent="0" algn="l" defTabSz="800100">
            <a:lnSpc>
              <a:spcPct val="90000"/>
            </a:lnSpc>
            <a:spcBef>
              <a:spcPct val="0"/>
            </a:spcBef>
            <a:spcAft>
              <a:spcPct val="35000"/>
            </a:spcAft>
            <a:buNone/>
            <a:defRPr b="1"/>
          </a:pPr>
          <a:r>
            <a:rPr lang="en-CA" sz="1800" kern="1200" dirty="0"/>
            <a:t>If you are returning… Welcome Back</a:t>
          </a:r>
          <a:endParaRPr lang="en-US" sz="1800" kern="1200" dirty="0"/>
        </a:p>
      </dsp:txBody>
      <dsp:txXfrm>
        <a:off x="2628900" y="769"/>
        <a:ext cx="7886700" cy="10747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CDE9C-52D6-486D-A31A-5A0E51DD2F78}">
      <dsp:nvSpPr>
        <dsp:cNvPr id="0" name=""/>
        <dsp:cNvSpPr/>
      </dsp:nvSpPr>
      <dsp:spPr>
        <a:xfrm>
          <a:off x="4880696" y="350368"/>
          <a:ext cx="754207" cy="8185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9E21D7-DDBA-42CF-A4D8-B1A38A0BD2D7}">
      <dsp:nvSpPr>
        <dsp:cNvPr id="0" name=""/>
        <dsp:cNvSpPr/>
      </dsp:nvSpPr>
      <dsp:spPr>
        <a:xfrm>
          <a:off x="228331" y="2106532"/>
          <a:ext cx="10058937" cy="991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CA" sz="1600" kern="1200" dirty="0"/>
            <a:t>STORM WATCHES AND CLOSURES – in the event of storms or unforeseen closures, we will post on our website as well as send you an email.  We normally only close if the facility is closed.  Therefor if you see from a community posting that the arena is closed, then so are we.  There is the off-chance if our administrator does not have power, they will not be able to email you.  Please don’t call the arena as they are not part of our operation for detailed info.</a:t>
          </a:r>
          <a:endParaRPr lang="en-US" sz="1600" kern="1200" dirty="0"/>
        </a:p>
      </dsp:txBody>
      <dsp:txXfrm>
        <a:off x="228331" y="2106532"/>
        <a:ext cx="10058937" cy="991112"/>
      </dsp:txXfrm>
    </dsp:sp>
    <dsp:sp modelId="{0B68C8D6-E6E5-472F-B1CC-097F118F7CAB}">
      <dsp:nvSpPr>
        <dsp:cNvPr id="0" name=""/>
        <dsp:cNvSpPr/>
      </dsp:nvSpPr>
      <dsp:spPr>
        <a:xfrm>
          <a:off x="4943371" y="3296308"/>
          <a:ext cx="628857" cy="6288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8A1848-1B57-4D4B-9E1D-13DBFB149141}">
      <dsp:nvSpPr>
        <dsp:cNvPr id="0" name=""/>
        <dsp:cNvSpPr/>
      </dsp:nvSpPr>
      <dsp:spPr>
        <a:xfrm>
          <a:off x="6581" y="4739878"/>
          <a:ext cx="10502436" cy="810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CA" sz="1600" kern="1200" dirty="0"/>
            <a:t>Please keep your account contact info up to date.  You can add a second email to your account if needed</a:t>
          </a:r>
          <a:endParaRPr lang="en-US" sz="1600" kern="1200" dirty="0"/>
        </a:p>
      </dsp:txBody>
      <dsp:txXfrm>
        <a:off x="6581" y="4739878"/>
        <a:ext cx="10502436" cy="81087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1T18:24:34.930"/>
    </inkml:context>
    <inkml:brush xml:id="br0">
      <inkml:brushProperty name="width" value="0.05" units="cm"/>
      <inkml:brushProperty name="height" value="0.05" units="cm"/>
      <inkml:brushProperty name="color" value="#E71224"/>
    </inkml:brush>
  </inkml:definitions>
  <inkml:trace contextRef="#ctx0" brushRef="#br0">163 848 24575,'2'0'0,"0"-1"0,0 0 0,0 0 0,-1 1 0,1-1 0,0-1 0,0 1 0,-1 0 0,1 0 0,-1 0 0,1-1 0,-1 1 0,1-1 0,0-1 0,8-7 0,14-8 0,44-24 0,-3 2 0,-4-1 0,108-77 0,-128 91 0,2 1 0,71-31 0,-40 22 0,23-10 0,124-40 0,-73 46 0,-64 20 0,86-35 0,10-2 0,-100 36 0,174-38 0,-143 41 0,205-6 0,730 24 0,-384 0 0,-613 1 0,0 2 0,65 13 0,94 32 0,-63-14 0,-97-24 0,34 9 0,165 15 0,55-5 0,-191-12 0,150 45 0,-212-50 0,109 24 0,-80-21 0,100 35 0,-109-27 0,73 30 0,-88-23 0,-35-20 0,37 17 0,-35-19 0,-1 2 0,0 1 0,0 0 0,-1 2 0,-1 0 0,0 1 0,19 21 0,-30-28 0,0 0 0,-1 0 0,0 1 0,-1-1 0,0 1 0,0 1 0,-1-1 0,0 0 0,-1 1 0,0 0 0,0 0 0,-1 0 0,1 11 0,-1 15 0,0 1 0,-6 50 0,0-5 0,5-45 0,0-25 0,0-1 0,-1 0 0,0 1 0,-1-1 0,0 0 0,-1 0 0,-3 12 0,3-20 0,1 0 0,-1 0 0,0-1 0,0 1 0,0 0 0,0-1 0,0 0 0,0 1 0,-1-1 0,1 0 0,-4 2 0,-35 19 0,1 0 0,4 8 0,28-23 0,-1 0 0,1 0 0,-2-1 0,1-1 0,-1 0 0,0 0 0,-11 5 0,-75 20 0,46-16 0,-65 30 0,67-25 0,-2-3 0,0-1 0,-1-3 0,-54 7 0,66-15 0,-42 0 0,45-4 0,-61 10 0,50-3 0,-90 3 0,-50-12 0,64-1 0,-2702 2 0,2640 15 0,16 1 0,-74 1 0,136-7 0,-131 19 0,158-16 0,-30 3 0,-19-2 0,-49 3 0,-175-17 0,150-1 0,182-1 0,1 0 0,-1-2 0,1 0 0,0-1 0,-36-15 0,12 5 0,15 4 0,-44-23 0,47 21 0,-49-18 0,67 28 26,-9-2-490,-1-1 1,-29-15-1,32 12-6362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1T18:24:37.132"/>
    </inkml:context>
    <inkml:brush xml:id="br0">
      <inkml:brushProperty name="width" value="0.05" units="cm"/>
      <inkml:brushProperty name="height" value="0.05" units="cm"/>
      <inkml:brushProperty name="color" value="#E71224"/>
    </inkml:brush>
  </inkml:definitions>
  <inkml:trace contextRef="#ctx0" brushRef="#br0">31 0 24575,'0'5'0,"0"6"0,0 7 0,0 5 0,0 9 0,0 3 0,-5 1 0,-2 0 0,1-2 0,1-2 0,1-1 0,2 0 0,0-7-8191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1T18:24:39.185"/>
    </inkml:context>
    <inkml:brush xml:id="br0">
      <inkml:brushProperty name="width" value="0.05" units="cm"/>
      <inkml:brushProperty name="height" value="0.05" units="cm"/>
      <inkml:brushProperty name="color" value="#E71224"/>
    </inkml:brush>
  </inkml:definitions>
  <inkml:trace contextRef="#ctx0" brushRef="#br0">0 0 24575,'0'5'0,"0"7"0,0 11 0,0 6 0,0 4 0,0 1 0,0-1 0,0 0 0,0-1 0,0-1 0,5-6 0,2-7-8191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3853D-7E2D-485F-8B47-075081674FC0}" type="datetimeFigureOut">
              <a:rPr lang="en-CA" smtClean="0"/>
              <a:t>2025-10-04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AE3FA-3B6B-47B4-AC8D-AEE46DFDB8DA}" type="slidenum">
              <a:rPr lang="en-CA" smtClean="0"/>
              <a:t>‹#›</a:t>
            </a:fld>
            <a:endParaRPr lang="en-CA"/>
          </a:p>
        </p:txBody>
      </p:sp>
    </p:spTree>
    <p:extLst>
      <p:ext uri="{BB962C8B-B14F-4D97-AF65-F5344CB8AC3E}">
        <p14:creationId xmlns:p14="http://schemas.microsoft.com/office/powerpoint/2010/main" val="3071684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9AE3FA-3B6B-47B4-AC8D-AEE46DFDB8DA}" type="slidenum">
              <a:rPr lang="en-CA" smtClean="0"/>
              <a:t>2</a:t>
            </a:fld>
            <a:endParaRPr lang="en-CA"/>
          </a:p>
        </p:txBody>
      </p:sp>
    </p:spTree>
    <p:extLst>
      <p:ext uri="{BB962C8B-B14F-4D97-AF65-F5344CB8AC3E}">
        <p14:creationId xmlns:p14="http://schemas.microsoft.com/office/powerpoint/2010/main" val="2955808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BE7A3-F95B-9657-6D42-C09CBD3D88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7D73B80-7E86-A719-BECD-615946DBE6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C296E06-9422-32D3-1908-C708E89DCCAF}"/>
              </a:ext>
            </a:extLst>
          </p:cNvPr>
          <p:cNvSpPr>
            <a:spLocks noGrp="1"/>
          </p:cNvSpPr>
          <p:nvPr>
            <p:ph type="dt" sz="half" idx="10"/>
          </p:nvPr>
        </p:nvSpPr>
        <p:spPr/>
        <p:txBody>
          <a:bodyPr/>
          <a:lstStyle/>
          <a:p>
            <a:fld id="{32637B58-87C1-446D-BDA9-B06F4BCF7782}" type="datetimeFigureOut">
              <a:rPr lang="en-US" smtClean="0"/>
              <a:t>10/4/2025</a:t>
            </a:fld>
            <a:endParaRPr lang="en-US"/>
          </a:p>
        </p:txBody>
      </p:sp>
      <p:sp>
        <p:nvSpPr>
          <p:cNvPr id="5" name="Footer Placeholder 4">
            <a:extLst>
              <a:ext uri="{FF2B5EF4-FFF2-40B4-BE49-F238E27FC236}">
                <a16:creationId xmlns:a16="http://schemas.microsoft.com/office/drawing/2014/main" id="{45C26522-3B97-AC4E-36D8-99C7C26E4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44081-2283-8940-32BE-0922D1163542}"/>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305115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16F39-09AB-EF31-0E6B-1EB3652036D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4B1B6D1-2A73-3DCE-D5E3-8DCB1682D8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E21BD1E-E8A0-196D-6F66-F83A01AC9674}"/>
              </a:ext>
            </a:extLst>
          </p:cNvPr>
          <p:cNvSpPr>
            <a:spLocks noGrp="1"/>
          </p:cNvSpPr>
          <p:nvPr>
            <p:ph type="dt" sz="half" idx="10"/>
          </p:nvPr>
        </p:nvSpPr>
        <p:spPr/>
        <p:txBody>
          <a:bodyPr/>
          <a:lstStyle/>
          <a:p>
            <a:fld id="{32637B58-87C1-446D-BDA9-B06F4BCF7782}" type="datetimeFigureOut">
              <a:rPr lang="en-US" smtClean="0"/>
              <a:t>10/4/2025</a:t>
            </a:fld>
            <a:endParaRPr lang="en-US"/>
          </a:p>
        </p:txBody>
      </p:sp>
      <p:sp>
        <p:nvSpPr>
          <p:cNvPr id="5" name="Footer Placeholder 4">
            <a:extLst>
              <a:ext uri="{FF2B5EF4-FFF2-40B4-BE49-F238E27FC236}">
                <a16:creationId xmlns:a16="http://schemas.microsoft.com/office/drawing/2014/main" id="{39CF9D96-3228-F10F-E22D-383A0295EF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0013E-1ACF-18E0-56B8-58BB51FD85F6}"/>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91067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364C8F-398B-6473-A3ED-7C7013E94C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CFEEF75-2B72-4C7F-EED0-9B2C031E03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5A9FEDE-EDF7-77C1-A00F-5151237EF2CC}"/>
              </a:ext>
            </a:extLst>
          </p:cNvPr>
          <p:cNvSpPr>
            <a:spLocks noGrp="1"/>
          </p:cNvSpPr>
          <p:nvPr>
            <p:ph type="dt" sz="half" idx="10"/>
          </p:nvPr>
        </p:nvSpPr>
        <p:spPr/>
        <p:txBody>
          <a:bodyPr/>
          <a:lstStyle/>
          <a:p>
            <a:fld id="{32637B58-87C1-446D-BDA9-B06F4BCF7782}" type="datetimeFigureOut">
              <a:rPr lang="en-US" smtClean="0"/>
              <a:t>10/4/2025</a:t>
            </a:fld>
            <a:endParaRPr lang="en-US"/>
          </a:p>
        </p:txBody>
      </p:sp>
      <p:sp>
        <p:nvSpPr>
          <p:cNvPr id="5" name="Footer Placeholder 4">
            <a:extLst>
              <a:ext uri="{FF2B5EF4-FFF2-40B4-BE49-F238E27FC236}">
                <a16:creationId xmlns:a16="http://schemas.microsoft.com/office/drawing/2014/main" id="{2A3CBE52-54B4-4AD6-D9BD-6E2B912AF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38AB2E-D07A-2C9F-1F22-888E9D2D8F1C}"/>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2414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95453-856F-A0FE-F5DC-AFDE96915E7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6172274-F657-2BC0-BC3F-D754BDE354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C60F091-2675-D474-A26E-6A7F8565DA9A}"/>
              </a:ext>
            </a:extLst>
          </p:cNvPr>
          <p:cNvSpPr>
            <a:spLocks noGrp="1"/>
          </p:cNvSpPr>
          <p:nvPr>
            <p:ph type="dt" sz="half" idx="10"/>
          </p:nvPr>
        </p:nvSpPr>
        <p:spPr/>
        <p:txBody>
          <a:bodyPr/>
          <a:lstStyle/>
          <a:p>
            <a:fld id="{32637B58-87C1-446D-BDA9-B06F4BCF7782}" type="datetimeFigureOut">
              <a:rPr lang="en-US" smtClean="0"/>
              <a:t>10/4/2025</a:t>
            </a:fld>
            <a:endParaRPr lang="en-US"/>
          </a:p>
        </p:txBody>
      </p:sp>
      <p:sp>
        <p:nvSpPr>
          <p:cNvPr id="5" name="Footer Placeholder 4">
            <a:extLst>
              <a:ext uri="{FF2B5EF4-FFF2-40B4-BE49-F238E27FC236}">
                <a16:creationId xmlns:a16="http://schemas.microsoft.com/office/drawing/2014/main" id="{FD72EEB9-2A18-8A76-0EFE-A21685DDA3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677ADE-8DD9-1D9F-AACC-0F18B6386796}"/>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724281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B5B09-EAAA-7CF4-74B6-7AC9C0C5AA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76CC570-BF48-F1E6-7AEC-38D50058B4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85C1-7245-7096-8802-FEEB2E6BF48B}"/>
              </a:ext>
            </a:extLst>
          </p:cNvPr>
          <p:cNvSpPr>
            <a:spLocks noGrp="1"/>
          </p:cNvSpPr>
          <p:nvPr>
            <p:ph type="dt" sz="half" idx="10"/>
          </p:nvPr>
        </p:nvSpPr>
        <p:spPr/>
        <p:txBody>
          <a:bodyPr/>
          <a:lstStyle/>
          <a:p>
            <a:fld id="{32637B58-87C1-446D-BDA9-B06F4BCF7782}" type="datetimeFigureOut">
              <a:rPr lang="en-US" smtClean="0"/>
              <a:t>10/4/2025</a:t>
            </a:fld>
            <a:endParaRPr lang="en-US"/>
          </a:p>
        </p:txBody>
      </p:sp>
      <p:sp>
        <p:nvSpPr>
          <p:cNvPr id="5" name="Footer Placeholder 4">
            <a:extLst>
              <a:ext uri="{FF2B5EF4-FFF2-40B4-BE49-F238E27FC236}">
                <a16:creationId xmlns:a16="http://schemas.microsoft.com/office/drawing/2014/main" id="{6426A8B1-DD7D-7F87-83EF-B0DB4639B6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DE5BB0-D805-3533-4C7B-7AD90E01152D}"/>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55139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30C8-5B94-D53A-15E9-F3373BE374C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957432A-CCE7-52C7-1419-DB93A7BEDC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6E51759-BEFC-7530-B089-88E833165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07A410A-9EA2-6D34-AACD-675D019EFAC3}"/>
              </a:ext>
            </a:extLst>
          </p:cNvPr>
          <p:cNvSpPr>
            <a:spLocks noGrp="1"/>
          </p:cNvSpPr>
          <p:nvPr>
            <p:ph type="dt" sz="half" idx="10"/>
          </p:nvPr>
        </p:nvSpPr>
        <p:spPr/>
        <p:txBody>
          <a:bodyPr/>
          <a:lstStyle/>
          <a:p>
            <a:fld id="{32637B58-87C1-446D-BDA9-B06F4BCF7782}" type="datetimeFigureOut">
              <a:rPr lang="en-US" smtClean="0"/>
              <a:t>10/4/2025</a:t>
            </a:fld>
            <a:endParaRPr lang="en-US"/>
          </a:p>
        </p:txBody>
      </p:sp>
      <p:sp>
        <p:nvSpPr>
          <p:cNvPr id="6" name="Footer Placeholder 5">
            <a:extLst>
              <a:ext uri="{FF2B5EF4-FFF2-40B4-BE49-F238E27FC236}">
                <a16:creationId xmlns:a16="http://schemas.microsoft.com/office/drawing/2014/main" id="{146CD991-5782-2ADD-4664-726EB35D46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5728E-9FA0-F258-3F2B-8E2EF164A518}"/>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8912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73D0-4417-FCC6-718F-1B16A1C5932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A3E63CD-8B33-0FC4-70AC-09B12F95C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A90CF0-F96D-1AD7-A99C-86B124CE04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291695F-190A-0FCE-49BE-10912DCA62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4112F2-D21F-AD77-D1DB-50C9B47706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C00BFC6-4799-3764-F476-8E287E99874D}"/>
              </a:ext>
            </a:extLst>
          </p:cNvPr>
          <p:cNvSpPr>
            <a:spLocks noGrp="1"/>
          </p:cNvSpPr>
          <p:nvPr>
            <p:ph type="dt" sz="half" idx="10"/>
          </p:nvPr>
        </p:nvSpPr>
        <p:spPr/>
        <p:txBody>
          <a:bodyPr/>
          <a:lstStyle/>
          <a:p>
            <a:fld id="{32637B58-87C1-446D-BDA9-B06F4BCF7782}" type="datetimeFigureOut">
              <a:rPr lang="en-US" smtClean="0"/>
              <a:t>10/4/2025</a:t>
            </a:fld>
            <a:endParaRPr lang="en-US"/>
          </a:p>
        </p:txBody>
      </p:sp>
      <p:sp>
        <p:nvSpPr>
          <p:cNvPr id="8" name="Footer Placeholder 7">
            <a:extLst>
              <a:ext uri="{FF2B5EF4-FFF2-40B4-BE49-F238E27FC236}">
                <a16:creationId xmlns:a16="http://schemas.microsoft.com/office/drawing/2014/main" id="{D154BCCD-7A1D-56E3-5288-03C43E38AE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B676F2-A8D9-284D-95BD-46B8E32E13AD}"/>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577113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FCA49-C826-9322-F007-8A2BF08836D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8AA3A0D-A830-3C2D-412E-8C1D33EB2B2A}"/>
              </a:ext>
            </a:extLst>
          </p:cNvPr>
          <p:cNvSpPr>
            <a:spLocks noGrp="1"/>
          </p:cNvSpPr>
          <p:nvPr>
            <p:ph type="dt" sz="half" idx="10"/>
          </p:nvPr>
        </p:nvSpPr>
        <p:spPr/>
        <p:txBody>
          <a:bodyPr/>
          <a:lstStyle/>
          <a:p>
            <a:fld id="{32637B58-87C1-446D-BDA9-B06F4BCF7782}" type="datetimeFigureOut">
              <a:rPr lang="en-US" smtClean="0"/>
              <a:t>10/4/2025</a:t>
            </a:fld>
            <a:endParaRPr lang="en-US"/>
          </a:p>
        </p:txBody>
      </p:sp>
      <p:sp>
        <p:nvSpPr>
          <p:cNvPr id="4" name="Footer Placeholder 3">
            <a:extLst>
              <a:ext uri="{FF2B5EF4-FFF2-40B4-BE49-F238E27FC236}">
                <a16:creationId xmlns:a16="http://schemas.microsoft.com/office/drawing/2014/main" id="{11454620-4511-4532-0AB4-66F953BFD8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21E4BE-EAAC-83BE-8F17-B79F1D575DFE}"/>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971964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9B8AD5-6EE1-163B-334B-E211A9571A13}"/>
              </a:ext>
            </a:extLst>
          </p:cNvPr>
          <p:cNvSpPr>
            <a:spLocks noGrp="1"/>
          </p:cNvSpPr>
          <p:nvPr>
            <p:ph type="dt" sz="half" idx="10"/>
          </p:nvPr>
        </p:nvSpPr>
        <p:spPr/>
        <p:txBody>
          <a:bodyPr/>
          <a:lstStyle/>
          <a:p>
            <a:fld id="{32637B58-87C1-446D-BDA9-B06F4BCF7782}" type="datetimeFigureOut">
              <a:rPr lang="en-US" smtClean="0"/>
              <a:t>10/4/2025</a:t>
            </a:fld>
            <a:endParaRPr lang="en-US"/>
          </a:p>
        </p:txBody>
      </p:sp>
      <p:sp>
        <p:nvSpPr>
          <p:cNvPr id="3" name="Footer Placeholder 2">
            <a:extLst>
              <a:ext uri="{FF2B5EF4-FFF2-40B4-BE49-F238E27FC236}">
                <a16:creationId xmlns:a16="http://schemas.microsoft.com/office/drawing/2014/main" id="{E913C91E-914E-C214-06A6-2FB00AEBF0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C4BAE5-35ED-C39A-F569-DA3714611472}"/>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93052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72AD6-46C4-B7C8-EFC9-C1365EF995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A3588AD-7EA9-FDBD-EC02-384FDAD42C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E1423E8-45DB-BE7E-E9AE-D19A4DFAAE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2BBF86-025C-54F3-224B-CA6389E425C4}"/>
              </a:ext>
            </a:extLst>
          </p:cNvPr>
          <p:cNvSpPr>
            <a:spLocks noGrp="1"/>
          </p:cNvSpPr>
          <p:nvPr>
            <p:ph type="dt" sz="half" idx="10"/>
          </p:nvPr>
        </p:nvSpPr>
        <p:spPr/>
        <p:txBody>
          <a:bodyPr/>
          <a:lstStyle/>
          <a:p>
            <a:fld id="{32637B58-87C1-446D-BDA9-B06F4BCF7782}" type="datetimeFigureOut">
              <a:rPr lang="en-US" smtClean="0"/>
              <a:t>10/4/2025</a:t>
            </a:fld>
            <a:endParaRPr lang="en-US"/>
          </a:p>
        </p:txBody>
      </p:sp>
      <p:sp>
        <p:nvSpPr>
          <p:cNvPr id="6" name="Footer Placeholder 5">
            <a:extLst>
              <a:ext uri="{FF2B5EF4-FFF2-40B4-BE49-F238E27FC236}">
                <a16:creationId xmlns:a16="http://schemas.microsoft.com/office/drawing/2014/main" id="{B7290D27-5A66-1B32-C97B-981B608351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F36CF3-10CD-DBCE-BDF9-CB646C3A471A}"/>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73698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FD511-7CEE-7C94-373B-997B9BAA6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82199E6-15F4-6525-4D48-0B4336007F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3C5BB08-C2EB-D536-4828-83C171190D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1ADE01-D263-4F74-1446-18727A1B5BAC}"/>
              </a:ext>
            </a:extLst>
          </p:cNvPr>
          <p:cNvSpPr>
            <a:spLocks noGrp="1"/>
          </p:cNvSpPr>
          <p:nvPr>
            <p:ph type="dt" sz="half" idx="10"/>
          </p:nvPr>
        </p:nvSpPr>
        <p:spPr/>
        <p:txBody>
          <a:bodyPr/>
          <a:lstStyle/>
          <a:p>
            <a:fld id="{32637B58-87C1-446D-BDA9-B06F4BCF7782}" type="datetimeFigureOut">
              <a:rPr lang="en-US" smtClean="0"/>
              <a:t>10/4/2025</a:t>
            </a:fld>
            <a:endParaRPr lang="en-US"/>
          </a:p>
        </p:txBody>
      </p:sp>
      <p:sp>
        <p:nvSpPr>
          <p:cNvPr id="6" name="Footer Placeholder 5">
            <a:extLst>
              <a:ext uri="{FF2B5EF4-FFF2-40B4-BE49-F238E27FC236}">
                <a16:creationId xmlns:a16="http://schemas.microsoft.com/office/drawing/2014/main" id="{2C538B42-7590-AE47-D374-98192211F9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1ED758-204D-607F-3F3A-7666D3DB26FC}"/>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250569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F3D202-0B6F-4204-91A9-947B942E57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D4C1AB3-E39E-3C7E-4F42-4972793525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6C5FF43-94AE-8ADE-D9BF-14B597079E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2637B58-87C1-446D-BDA9-B06F4BCF7782}" type="datetimeFigureOut">
              <a:rPr lang="en-US" smtClean="0"/>
              <a:pPr/>
              <a:t>10/4/2025</a:t>
            </a:fld>
            <a:endParaRPr lang="en-US" dirty="0"/>
          </a:p>
        </p:txBody>
      </p:sp>
      <p:sp>
        <p:nvSpPr>
          <p:cNvPr id="5" name="Footer Placeholder 4">
            <a:extLst>
              <a:ext uri="{FF2B5EF4-FFF2-40B4-BE49-F238E27FC236}">
                <a16:creationId xmlns:a16="http://schemas.microsoft.com/office/drawing/2014/main" id="{CEF1C4C5-58EB-DE43-1121-D0C92EEE21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6937153-37D3-B647-1886-83DC897F2B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319819999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customXml" Target="../ink/ink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4EB7B-AB47-1C85-49CE-4707BD120EF0}"/>
              </a:ext>
            </a:extLst>
          </p:cNvPr>
          <p:cNvSpPr>
            <a:spLocks noGrp="1"/>
          </p:cNvSpPr>
          <p:nvPr>
            <p:ph type="title"/>
          </p:nvPr>
        </p:nvSpPr>
        <p:spPr>
          <a:xfrm>
            <a:off x="501445" y="1066163"/>
            <a:ext cx="3903287" cy="5148371"/>
          </a:xfrm>
        </p:spPr>
        <p:txBody>
          <a:bodyPr>
            <a:normAutofit/>
          </a:bodyPr>
          <a:lstStyle/>
          <a:p>
            <a:pPr algn="ctr"/>
            <a:r>
              <a:rPr lang="en-CA" dirty="0">
                <a:solidFill>
                  <a:schemeClr val="bg1"/>
                </a:solidFill>
              </a:rPr>
              <a:t>POWERSKATE PARENT MEETING</a:t>
            </a:r>
            <a:br>
              <a:rPr lang="en-CA" dirty="0">
                <a:solidFill>
                  <a:schemeClr val="bg1"/>
                </a:solidFill>
              </a:rPr>
            </a:br>
            <a:br>
              <a:rPr lang="en-CA" dirty="0">
                <a:solidFill>
                  <a:schemeClr val="bg1"/>
                </a:solidFill>
              </a:rPr>
            </a:br>
            <a:r>
              <a:rPr lang="en-CA" dirty="0">
                <a:solidFill>
                  <a:schemeClr val="bg1"/>
                </a:solidFill>
              </a:rPr>
              <a:t>Important highlights</a:t>
            </a:r>
          </a:p>
        </p:txBody>
      </p:sp>
      <p:sp>
        <p:nvSpPr>
          <p:cNvPr id="6" name="TextBox 5">
            <a:extLst>
              <a:ext uri="{FF2B5EF4-FFF2-40B4-BE49-F238E27FC236}">
                <a16:creationId xmlns:a16="http://schemas.microsoft.com/office/drawing/2014/main" id="{69EF0601-AABB-F433-AA44-24030C763773}"/>
              </a:ext>
            </a:extLst>
          </p:cNvPr>
          <p:cNvSpPr txBox="1"/>
          <p:nvPr/>
        </p:nvSpPr>
        <p:spPr>
          <a:xfrm>
            <a:off x="5808455" y="1927122"/>
            <a:ext cx="5063983" cy="3754874"/>
          </a:xfrm>
          <a:prstGeom prst="rect">
            <a:avLst/>
          </a:prstGeom>
          <a:noFill/>
        </p:spPr>
        <p:txBody>
          <a:bodyPr wrap="square" rtlCol="0">
            <a:spAutoFit/>
          </a:bodyPr>
          <a:lstStyle/>
          <a:p>
            <a:pPr marL="342900" indent="-342900">
              <a:buFont typeface="Arial" panose="020B0604020202020204" pitchFamily="34" charset="0"/>
              <a:buChar char="•"/>
            </a:pPr>
            <a:r>
              <a:rPr lang="en-CA" sz="2000" b="1" dirty="0">
                <a:solidFill>
                  <a:schemeClr val="bg1"/>
                </a:solidFill>
              </a:rPr>
              <a:t>POWERSKATE INFORMATION &amp; REPORT CARDS…..WHERE TO FIND IT</a:t>
            </a:r>
          </a:p>
          <a:p>
            <a:pPr marL="342900" indent="-342900">
              <a:buFont typeface="Arial" panose="020B0604020202020204" pitchFamily="34" charset="0"/>
              <a:buChar char="•"/>
            </a:pPr>
            <a:endParaRPr lang="en-CA" sz="2000" b="1" dirty="0">
              <a:solidFill>
                <a:schemeClr val="bg1"/>
              </a:solidFill>
            </a:endParaRPr>
          </a:p>
          <a:p>
            <a:pPr marL="342900" indent="-342900">
              <a:buFont typeface="Arial" panose="020B0604020202020204" pitchFamily="34" charset="0"/>
              <a:buChar char="•"/>
            </a:pPr>
            <a:r>
              <a:rPr lang="en-CA" sz="2000" b="1" dirty="0">
                <a:solidFill>
                  <a:schemeClr val="bg1"/>
                </a:solidFill>
              </a:rPr>
              <a:t>City Subsidy and Non Qualifier Fee	</a:t>
            </a:r>
          </a:p>
          <a:p>
            <a:endParaRPr lang="en-CA" sz="2000" b="1" dirty="0">
              <a:solidFill>
                <a:schemeClr val="bg1"/>
              </a:solidFill>
            </a:endParaRPr>
          </a:p>
          <a:p>
            <a:pPr marL="342900" indent="-342900">
              <a:buFont typeface="Arial" panose="020B0604020202020204" pitchFamily="34" charset="0"/>
              <a:buChar char="•"/>
            </a:pPr>
            <a:r>
              <a:rPr lang="en-CA" sz="2000" b="1" dirty="0">
                <a:solidFill>
                  <a:schemeClr val="bg1"/>
                </a:solidFill>
              </a:rPr>
              <a:t>STORM DAYS</a:t>
            </a:r>
          </a:p>
          <a:p>
            <a:pPr marL="342900" indent="-342900">
              <a:buFont typeface="Arial" panose="020B0604020202020204" pitchFamily="34" charset="0"/>
              <a:buChar char="•"/>
            </a:pPr>
            <a:endParaRPr lang="en-CA" sz="2000" b="1" dirty="0">
              <a:solidFill>
                <a:schemeClr val="bg1"/>
              </a:solidFill>
            </a:endParaRPr>
          </a:p>
          <a:p>
            <a:pPr marL="342900" indent="-342900">
              <a:buFont typeface="Arial" panose="020B0604020202020204" pitchFamily="34" charset="0"/>
              <a:buChar char="•"/>
            </a:pPr>
            <a:r>
              <a:rPr lang="en-CA" sz="2000" b="1" dirty="0">
                <a:solidFill>
                  <a:schemeClr val="bg1"/>
                </a:solidFill>
              </a:rPr>
              <a:t>Program Specifics</a:t>
            </a:r>
          </a:p>
          <a:p>
            <a:endParaRPr lang="en-CA" sz="2000" b="1" dirty="0">
              <a:solidFill>
                <a:schemeClr val="bg1"/>
              </a:solidFill>
            </a:endParaRPr>
          </a:p>
          <a:p>
            <a:pPr marL="342900" indent="-342900">
              <a:buFont typeface="Arial" panose="020B0604020202020204" pitchFamily="34" charset="0"/>
              <a:buChar char="•"/>
            </a:pPr>
            <a:r>
              <a:rPr lang="en-CA" sz="2000" b="1" dirty="0">
                <a:solidFill>
                  <a:schemeClr val="bg1"/>
                </a:solidFill>
              </a:rPr>
              <a:t>HEALTHY KIDS! ACTIVE KIDS!</a:t>
            </a:r>
          </a:p>
          <a:p>
            <a:endParaRPr lang="en-CA" sz="2000" b="1" dirty="0">
              <a:solidFill>
                <a:schemeClr val="bg1"/>
              </a:solidFill>
            </a:endParaRPr>
          </a:p>
          <a:p>
            <a:endParaRPr lang="en-CA" dirty="0"/>
          </a:p>
        </p:txBody>
      </p:sp>
    </p:spTree>
    <p:extLst>
      <p:ext uri="{BB962C8B-B14F-4D97-AF65-F5344CB8AC3E}">
        <p14:creationId xmlns:p14="http://schemas.microsoft.com/office/powerpoint/2010/main" val="182615551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4DB9D-DFD2-EDA7-447C-44C35D1C9976}"/>
              </a:ext>
            </a:extLst>
          </p:cNvPr>
          <p:cNvSpPr>
            <a:spLocks noGrp="1"/>
          </p:cNvSpPr>
          <p:nvPr>
            <p:ph type="title"/>
          </p:nvPr>
        </p:nvSpPr>
        <p:spPr>
          <a:solidFill>
            <a:srgbClr val="FF7171"/>
          </a:solidFill>
        </p:spPr>
        <p:txBody>
          <a:bodyPr/>
          <a:lstStyle/>
          <a:p>
            <a:r>
              <a:rPr lang="en-CA" dirty="0"/>
              <a:t>Healthy Kids! Active Kids! Fundraiser</a:t>
            </a:r>
          </a:p>
        </p:txBody>
      </p:sp>
      <p:sp>
        <p:nvSpPr>
          <p:cNvPr id="3" name="Content Placeholder 2">
            <a:extLst>
              <a:ext uri="{FF2B5EF4-FFF2-40B4-BE49-F238E27FC236}">
                <a16:creationId xmlns:a16="http://schemas.microsoft.com/office/drawing/2014/main" id="{497A4CA8-CBEE-D499-5C78-9258AC2E7A0F}"/>
              </a:ext>
            </a:extLst>
          </p:cNvPr>
          <p:cNvSpPr>
            <a:spLocks noGrp="1"/>
          </p:cNvSpPr>
          <p:nvPr>
            <p:ph idx="1"/>
          </p:nvPr>
        </p:nvSpPr>
        <p:spPr>
          <a:xfrm>
            <a:off x="838200" y="2305128"/>
            <a:ext cx="10515600" cy="4351338"/>
          </a:xfrm>
          <a:solidFill>
            <a:srgbClr val="FF7171"/>
          </a:solidFill>
        </p:spPr>
        <p:txBody>
          <a:bodyPr>
            <a:normAutofit fontScale="92500" lnSpcReduction="10000"/>
          </a:bodyPr>
          <a:lstStyle/>
          <a:p>
            <a:pPr marL="0" indent="0">
              <a:buNone/>
            </a:pPr>
            <a:r>
              <a:rPr lang="en-CA" dirty="0"/>
              <a:t>Our Main Club Fundraiser </a:t>
            </a:r>
          </a:p>
          <a:p>
            <a:pPr marL="0" indent="0">
              <a:buNone/>
            </a:pPr>
            <a:r>
              <a:rPr lang="en-CA" dirty="0"/>
              <a:t>This is not mandatory however we are asking all </a:t>
            </a:r>
            <a:r>
              <a:rPr lang="en-CA" dirty="0" err="1"/>
              <a:t>Canskaters</a:t>
            </a:r>
            <a:r>
              <a:rPr lang="en-CA" dirty="0"/>
              <a:t> and </a:t>
            </a:r>
            <a:r>
              <a:rPr lang="en-CA" dirty="0" err="1"/>
              <a:t>Powerskaters</a:t>
            </a:r>
            <a:r>
              <a:rPr lang="en-CA" dirty="0"/>
              <a:t> to consider purchasing at least one item.</a:t>
            </a:r>
          </a:p>
          <a:p>
            <a:r>
              <a:rPr lang="en-CA" dirty="0"/>
              <a:t>With continual rising costs we are doing everything we can not to raise registration fees and would rather you purchase food for your tables which can in turn raise funds to keep fees down for the club.</a:t>
            </a:r>
          </a:p>
          <a:p>
            <a:r>
              <a:rPr lang="en-CA" dirty="0"/>
              <a:t>Returning partner “Mike’s Queen Street Meat Market”</a:t>
            </a:r>
          </a:p>
          <a:p>
            <a:r>
              <a:rPr lang="en-CA" dirty="0"/>
              <a:t>If you are keen and you purchase more than 10 items, you will receive a credit on your personal account as well as helping the club overall.</a:t>
            </a:r>
          </a:p>
          <a:p>
            <a:r>
              <a:rPr lang="en-CA" dirty="0"/>
              <a:t>Extra order forms are available. We will also email out a copy for printing or using digitally.</a:t>
            </a:r>
          </a:p>
        </p:txBody>
      </p:sp>
    </p:spTree>
    <p:extLst>
      <p:ext uri="{BB962C8B-B14F-4D97-AF65-F5344CB8AC3E}">
        <p14:creationId xmlns:p14="http://schemas.microsoft.com/office/powerpoint/2010/main" val="153670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212E98-9016-F52B-EEB9-783B67B740EB}"/>
              </a:ext>
            </a:extLst>
          </p:cNvPr>
          <p:cNvSpPr>
            <a:spLocks noGrp="1"/>
          </p:cNvSpPr>
          <p:nvPr>
            <p:ph idx="1"/>
          </p:nvPr>
        </p:nvSpPr>
        <p:spPr>
          <a:xfrm>
            <a:off x="685800" y="2431350"/>
            <a:ext cx="10820400" cy="3489947"/>
          </a:xfrm>
          <a:solidFill>
            <a:schemeClr val="accent5">
              <a:lumMod val="20000"/>
              <a:lumOff val="80000"/>
            </a:schemeClr>
          </a:solidFill>
        </p:spPr>
        <p:txBody>
          <a:bodyPr>
            <a:normAutofit/>
          </a:bodyPr>
          <a:lstStyle/>
          <a:p>
            <a:r>
              <a:rPr lang="en-CA" dirty="0"/>
              <a:t>We are always looking for volunteers</a:t>
            </a:r>
          </a:p>
          <a:p>
            <a:r>
              <a:rPr lang="en-CA" dirty="0"/>
              <a:t>This can be during your scheduled skating time only</a:t>
            </a:r>
          </a:p>
          <a:p>
            <a:r>
              <a:rPr lang="en-CA" dirty="0"/>
              <a:t>Special events </a:t>
            </a:r>
          </a:p>
          <a:p>
            <a:r>
              <a:rPr lang="en-CA" dirty="0"/>
              <a:t>Join us on the board of directors as a member-at-large or specific role</a:t>
            </a:r>
          </a:p>
          <a:p>
            <a:r>
              <a:rPr lang="en-CA" dirty="0"/>
              <a:t>Help us build your program in your club!</a:t>
            </a:r>
          </a:p>
        </p:txBody>
      </p:sp>
      <p:pic>
        <p:nvPicPr>
          <p:cNvPr id="5" name="Picture 4" descr="A group of hands holding up colorful letters&#10;&#10;Description automatically generated">
            <a:extLst>
              <a:ext uri="{FF2B5EF4-FFF2-40B4-BE49-F238E27FC236}">
                <a16:creationId xmlns:a16="http://schemas.microsoft.com/office/drawing/2014/main" id="{2397BE98-02B7-75B5-C8AC-492E86F0C5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546" y="773440"/>
            <a:ext cx="4681654" cy="1468340"/>
          </a:xfrm>
          <a:prstGeom prst="rect">
            <a:avLst/>
          </a:prstGeom>
        </p:spPr>
      </p:pic>
    </p:spTree>
    <p:extLst>
      <p:ext uri="{BB962C8B-B14F-4D97-AF65-F5344CB8AC3E}">
        <p14:creationId xmlns:p14="http://schemas.microsoft.com/office/powerpoint/2010/main" val="3216105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BF75-BA8F-725B-0362-8DFEF590C352}"/>
              </a:ext>
            </a:extLst>
          </p:cNvPr>
          <p:cNvSpPr>
            <a:spLocks noGrp="1"/>
          </p:cNvSpPr>
          <p:nvPr>
            <p:ph type="title"/>
          </p:nvPr>
        </p:nvSpPr>
        <p:spPr>
          <a:xfrm>
            <a:off x="1100470" y="309369"/>
            <a:ext cx="9991060" cy="1325563"/>
          </a:xfrm>
          <a:solidFill>
            <a:schemeClr val="accent2">
              <a:lumMod val="60000"/>
              <a:lumOff val="40000"/>
            </a:schemeClr>
          </a:solidFill>
        </p:spPr>
        <p:txBody>
          <a:bodyPr/>
          <a:lstStyle/>
          <a:p>
            <a:r>
              <a:rPr lang="en-CA" dirty="0"/>
              <a:t>Club Apparel</a:t>
            </a:r>
          </a:p>
        </p:txBody>
      </p:sp>
      <p:sp>
        <p:nvSpPr>
          <p:cNvPr id="3" name="Content Placeholder 2">
            <a:extLst>
              <a:ext uri="{FF2B5EF4-FFF2-40B4-BE49-F238E27FC236}">
                <a16:creationId xmlns:a16="http://schemas.microsoft.com/office/drawing/2014/main" id="{512876ED-0716-F9A9-9D95-AB4705F6EEE4}"/>
              </a:ext>
            </a:extLst>
          </p:cNvPr>
          <p:cNvSpPr>
            <a:spLocks noGrp="1"/>
          </p:cNvSpPr>
          <p:nvPr>
            <p:ph idx="1"/>
          </p:nvPr>
        </p:nvSpPr>
        <p:spPr>
          <a:xfrm>
            <a:off x="1138570" y="2013167"/>
            <a:ext cx="9914860" cy="4443389"/>
          </a:xfrm>
          <a:solidFill>
            <a:schemeClr val="accent2">
              <a:lumMod val="60000"/>
              <a:lumOff val="40000"/>
            </a:schemeClr>
          </a:solidFill>
        </p:spPr>
        <p:txBody>
          <a:bodyPr/>
          <a:lstStyle/>
          <a:p>
            <a:r>
              <a:rPr lang="en-CA" dirty="0"/>
              <a:t>We have a store available through Allstar Cresting </a:t>
            </a:r>
          </a:p>
          <a:p>
            <a:pPr lvl="1"/>
            <a:r>
              <a:rPr lang="en-CA" dirty="0"/>
              <a:t>There are t-shirts, hoodies, outdoor jackets and more – Get in the spirit with quality merchandise. 10% goes to the club.</a:t>
            </a:r>
          </a:p>
          <a:p>
            <a:r>
              <a:rPr lang="en-CA" dirty="0"/>
              <a:t>Here at the club, we also have mittens/gloves and a limited supply of skate guards for sale</a:t>
            </a:r>
          </a:p>
          <a:p>
            <a:pPr marL="0" indent="0">
              <a:buNone/>
            </a:pPr>
            <a:endParaRPr lang="en-CA" dirty="0"/>
          </a:p>
        </p:txBody>
      </p:sp>
      <p:pic>
        <p:nvPicPr>
          <p:cNvPr id="5" name="Picture 4" descr="A qr code with a dinosaur&#10;&#10;Description automatically generated">
            <a:extLst>
              <a:ext uri="{FF2B5EF4-FFF2-40B4-BE49-F238E27FC236}">
                <a16:creationId xmlns:a16="http://schemas.microsoft.com/office/drawing/2014/main" id="{6578C4AA-93C5-46CF-7346-024121EE1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2134" y="4155788"/>
            <a:ext cx="1823085" cy="1823085"/>
          </a:xfrm>
          <a:prstGeom prst="rect">
            <a:avLst/>
          </a:prstGeom>
        </p:spPr>
      </p:pic>
    </p:spTree>
    <p:extLst>
      <p:ext uri="{BB962C8B-B14F-4D97-AF65-F5344CB8AC3E}">
        <p14:creationId xmlns:p14="http://schemas.microsoft.com/office/powerpoint/2010/main" val="265257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4DE2BB-062D-D5BD-2307-8913658E360F}"/>
              </a:ext>
            </a:extLst>
          </p:cNvPr>
          <p:cNvSpPr>
            <a:spLocks noGrp="1"/>
          </p:cNvSpPr>
          <p:nvPr>
            <p:ph type="title"/>
          </p:nvPr>
        </p:nvSpPr>
        <p:spPr>
          <a:xfrm>
            <a:off x="823442" y="921715"/>
            <a:ext cx="5163022" cy="2635993"/>
          </a:xfrm>
        </p:spPr>
        <p:txBody>
          <a:bodyPr vert="horz" lIns="91440" tIns="45720" rIns="91440" bIns="45720" rtlCol="0" anchor="b">
            <a:normAutofit/>
          </a:bodyPr>
          <a:lstStyle/>
          <a:p>
            <a:r>
              <a:rPr lang="en-US" sz="4800" kern="1200">
                <a:solidFill>
                  <a:schemeClr val="tx1"/>
                </a:solidFill>
                <a:latin typeface="+mj-lt"/>
                <a:ea typeface="+mj-ea"/>
                <a:cs typeface="+mj-cs"/>
              </a:rPr>
              <a:t>Thank you</a:t>
            </a:r>
          </a:p>
        </p:txBody>
      </p:sp>
      <p:sp>
        <p:nvSpPr>
          <p:cNvPr id="11" name="Rectangle 10">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red and white logo with a skate and maple leaf&#10;&#10;AI-generated content may be incorrect.">
            <a:extLst>
              <a:ext uri="{FF2B5EF4-FFF2-40B4-BE49-F238E27FC236}">
                <a16:creationId xmlns:a16="http://schemas.microsoft.com/office/drawing/2014/main" id="{FFC1601E-4A74-57EB-AAC9-E55CDA323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907" y="897280"/>
            <a:ext cx="5163022" cy="4685440"/>
          </a:xfrm>
          <a:prstGeom prst="rect">
            <a:avLst/>
          </a:prstGeom>
        </p:spPr>
      </p:pic>
      <p:sp>
        <p:nvSpPr>
          <p:cNvPr id="17" name="Rectangle 1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11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0FE1B307-68D0-2F46-4EB0-6D2629B918EF}"/>
              </a:ext>
            </a:extLst>
          </p:cNvPr>
          <p:cNvPicPr>
            <a:picLocks noChangeAspect="1"/>
          </p:cNvPicPr>
          <p:nvPr/>
        </p:nvPicPr>
        <p:blipFill>
          <a:blip r:embed="rId4">
            <a:duotone>
              <a:prstClr val="black"/>
              <a:schemeClr val="tx2">
                <a:tint val="45000"/>
                <a:satMod val="400000"/>
              </a:schemeClr>
            </a:duotone>
            <a:alphaModFix amt="25000"/>
          </a:blip>
          <a:srcRect/>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27B5D37B-371C-B71A-39CE-D10BFB6DCE07}"/>
              </a:ext>
            </a:extLst>
          </p:cNvPr>
          <p:cNvSpPr>
            <a:spLocks noGrp="1"/>
          </p:cNvSpPr>
          <p:nvPr>
            <p:ph type="title"/>
          </p:nvPr>
        </p:nvSpPr>
        <p:spPr>
          <a:xfrm>
            <a:off x="838200" y="365125"/>
            <a:ext cx="10515600" cy="1325563"/>
          </a:xfrm>
        </p:spPr>
        <p:txBody>
          <a:bodyPr>
            <a:normAutofit/>
          </a:bodyPr>
          <a:lstStyle/>
          <a:p>
            <a:r>
              <a:rPr lang="en-CA"/>
              <a:t>Welcome to POWERskate</a:t>
            </a:r>
          </a:p>
        </p:txBody>
      </p:sp>
      <p:graphicFrame>
        <p:nvGraphicFramePr>
          <p:cNvPr id="31" name="Content Placeholder 2">
            <a:extLst>
              <a:ext uri="{FF2B5EF4-FFF2-40B4-BE49-F238E27FC236}">
                <a16:creationId xmlns:a16="http://schemas.microsoft.com/office/drawing/2014/main" id="{1C1ED0C1-480E-54B4-8AC1-C7A398090EB6}"/>
              </a:ext>
            </a:extLst>
          </p:cNvPr>
          <p:cNvGraphicFramePr>
            <a:graphicFrameLocks noGrp="1"/>
          </p:cNvGraphicFramePr>
          <p:nvPr>
            <p:ph idx="1"/>
            <p:extLst>
              <p:ext uri="{D42A27DB-BD31-4B8C-83A1-F6EECF244321}">
                <p14:modId xmlns:p14="http://schemas.microsoft.com/office/powerpoint/2010/main" val="16912320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8885622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364D596-41BA-44F6-025A-88342B46FFC8}"/>
              </a:ext>
            </a:extLst>
          </p:cNvPr>
          <p:cNvSpPr/>
          <p:nvPr/>
        </p:nvSpPr>
        <p:spPr>
          <a:xfrm>
            <a:off x="4525823" y="3394841"/>
            <a:ext cx="2401047" cy="830318"/>
          </a:xfrm>
          <a:custGeom>
            <a:avLst/>
            <a:gdLst>
              <a:gd name="connsiteX0" fmla="*/ 14646 w 2401047"/>
              <a:gd name="connsiteY0" fmla="*/ 599090 h 830318"/>
              <a:gd name="connsiteX1" fmla="*/ 109239 w 2401047"/>
              <a:gd name="connsiteY1" fmla="*/ 409904 h 830318"/>
              <a:gd name="connsiteX2" fmla="*/ 140770 w 2401047"/>
              <a:gd name="connsiteY2" fmla="*/ 346842 h 830318"/>
              <a:gd name="connsiteX3" fmla="*/ 235363 w 2401047"/>
              <a:gd name="connsiteY3" fmla="*/ 241738 h 830318"/>
              <a:gd name="connsiteX4" fmla="*/ 382508 w 2401047"/>
              <a:gd name="connsiteY4" fmla="*/ 157656 h 830318"/>
              <a:gd name="connsiteX5" fmla="*/ 592715 w 2401047"/>
              <a:gd name="connsiteY5" fmla="*/ 105104 h 830318"/>
              <a:gd name="connsiteX6" fmla="*/ 855474 w 2401047"/>
              <a:gd name="connsiteY6" fmla="*/ 42042 h 830318"/>
              <a:gd name="connsiteX7" fmla="*/ 981598 w 2401047"/>
              <a:gd name="connsiteY7" fmla="*/ 10511 h 830318"/>
              <a:gd name="connsiteX8" fmla="*/ 1118232 w 2401047"/>
              <a:gd name="connsiteY8" fmla="*/ 0 h 830318"/>
              <a:gd name="connsiteX9" fmla="*/ 1643749 w 2401047"/>
              <a:gd name="connsiteY9" fmla="*/ 10511 h 830318"/>
              <a:gd name="connsiteX10" fmla="*/ 1843446 w 2401047"/>
              <a:gd name="connsiteY10" fmla="*/ 52552 h 830318"/>
              <a:gd name="connsiteX11" fmla="*/ 2085184 w 2401047"/>
              <a:gd name="connsiteY11" fmla="*/ 115614 h 830318"/>
              <a:gd name="connsiteX12" fmla="*/ 2148246 w 2401047"/>
              <a:gd name="connsiteY12" fmla="*/ 136635 h 830318"/>
              <a:gd name="connsiteX13" fmla="*/ 2221818 w 2401047"/>
              <a:gd name="connsiteY13" fmla="*/ 168166 h 830318"/>
              <a:gd name="connsiteX14" fmla="*/ 2284880 w 2401047"/>
              <a:gd name="connsiteY14" fmla="*/ 178676 h 830318"/>
              <a:gd name="connsiteX15" fmla="*/ 2326922 w 2401047"/>
              <a:gd name="connsiteY15" fmla="*/ 210207 h 830318"/>
              <a:gd name="connsiteX16" fmla="*/ 2358453 w 2401047"/>
              <a:gd name="connsiteY16" fmla="*/ 283780 h 830318"/>
              <a:gd name="connsiteX17" fmla="*/ 2379474 w 2401047"/>
              <a:gd name="connsiteY17" fmla="*/ 315311 h 830318"/>
              <a:gd name="connsiteX18" fmla="*/ 2400494 w 2401047"/>
              <a:gd name="connsiteY18" fmla="*/ 378373 h 830318"/>
              <a:gd name="connsiteX19" fmla="*/ 2379474 w 2401047"/>
              <a:gd name="connsiteY19" fmla="*/ 536028 h 830318"/>
              <a:gd name="connsiteX20" fmla="*/ 2368963 w 2401047"/>
              <a:gd name="connsiteY20" fmla="*/ 567559 h 830318"/>
              <a:gd name="connsiteX21" fmla="*/ 2305901 w 2401047"/>
              <a:gd name="connsiteY21" fmla="*/ 672662 h 830318"/>
              <a:gd name="connsiteX22" fmla="*/ 2242839 w 2401047"/>
              <a:gd name="connsiteY22" fmla="*/ 788276 h 830318"/>
              <a:gd name="connsiteX23" fmla="*/ 2169267 w 2401047"/>
              <a:gd name="connsiteY23" fmla="*/ 798787 h 830318"/>
              <a:gd name="connsiteX24" fmla="*/ 2116715 w 2401047"/>
              <a:gd name="connsiteY24" fmla="*/ 819807 h 830318"/>
              <a:gd name="connsiteX25" fmla="*/ 2074674 w 2401047"/>
              <a:gd name="connsiteY25" fmla="*/ 830318 h 830318"/>
              <a:gd name="connsiteX26" fmla="*/ 371998 w 2401047"/>
              <a:gd name="connsiteY26" fmla="*/ 819807 h 830318"/>
              <a:gd name="connsiteX27" fmla="*/ 203832 w 2401047"/>
              <a:gd name="connsiteY27" fmla="*/ 788276 h 830318"/>
              <a:gd name="connsiteX28" fmla="*/ 151280 w 2401047"/>
              <a:gd name="connsiteY28" fmla="*/ 767256 h 830318"/>
              <a:gd name="connsiteX29" fmla="*/ 67198 w 2401047"/>
              <a:gd name="connsiteY29" fmla="*/ 725214 h 830318"/>
              <a:gd name="connsiteX30" fmla="*/ 4136 w 2401047"/>
              <a:gd name="connsiteY30" fmla="*/ 651642 h 830318"/>
              <a:gd name="connsiteX31" fmla="*/ 14646 w 2401047"/>
              <a:gd name="connsiteY31" fmla="*/ 599090 h 83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01047" h="830318">
                <a:moveTo>
                  <a:pt x="14646" y="599090"/>
                </a:moveTo>
                <a:cubicBezTo>
                  <a:pt x="32163" y="558800"/>
                  <a:pt x="20901" y="561341"/>
                  <a:pt x="109239" y="409904"/>
                </a:cubicBezTo>
                <a:cubicBezTo>
                  <a:pt x="121081" y="389604"/>
                  <a:pt x="128678" y="366995"/>
                  <a:pt x="140770" y="346842"/>
                </a:cubicBezTo>
                <a:cubicBezTo>
                  <a:pt x="161500" y="312292"/>
                  <a:pt x="208514" y="264112"/>
                  <a:pt x="235363" y="241738"/>
                </a:cubicBezTo>
                <a:cubicBezTo>
                  <a:pt x="271996" y="211211"/>
                  <a:pt x="340950" y="175154"/>
                  <a:pt x="382508" y="157656"/>
                </a:cubicBezTo>
                <a:cubicBezTo>
                  <a:pt x="500999" y="107765"/>
                  <a:pt x="478207" y="117827"/>
                  <a:pt x="592715" y="105104"/>
                </a:cubicBezTo>
                <a:lnTo>
                  <a:pt x="855474" y="42042"/>
                </a:lnTo>
                <a:cubicBezTo>
                  <a:pt x="897581" y="31800"/>
                  <a:pt x="938390" y="13835"/>
                  <a:pt x="981598" y="10511"/>
                </a:cubicBezTo>
                <a:lnTo>
                  <a:pt x="1118232" y="0"/>
                </a:lnTo>
                <a:cubicBezTo>
                  <a:pt x="1293404" y="3504"/>
                  <a:pt x="1469000" y="-2152"/>
                  <a:pt x="1643749" y="10511"/>
                </a:cubicBezTo>
                <a:cubicBezTo>
                  <a:pt x="1711596" y="15427"/>
                  <a:pt x="1777041" y="37795"/>
                  <a:pt x="1843446" y="52552"/>
                </a:cubicBezTo>
                <a:cubicBezTo>
                  <a:pt x="1939469" y="73891"/>
                  <a:pt x="1983366" y="81674"/>
                  <a:pt x="2085184" y="115614"/>
                </a:cubicBezTo>
                <a:cubicBezTo>
                  <a:pt x="2106205" y="122621"/>
                  <a:pt x="2127565" y="128681"/>
                  <a:pt x="2148246" y="136635"/>
                </a:cubicBezTo>
                <a:cubicBezTo>
                  <a:pt x="2173149" y="146213"/>
                  <a:pt x="2196317" y="160319"/>
                  <a:pt x="2221818" y="168166"/>
                </a:cubicBezTo>
                <a:cubicBezTo>
                  <a:pt x="2242186" y="174433"/>
                  <a:pt x="2263859" y="175173"/>
                  <a:pt x="2284880" y="178676"/>
                </a:cubicBezTo>
                <a:cubicBezTo>
                  <a:pt x="2298894" y="189186"/>
                  <a:pt x="2315522" y="196907"/>
                  <a:pt x="2326922" y="210207"/>
                </a:cubicBezTo>
                <a:cubicBezTo>
                  <a:pt x="2353169" y="240828"/>
                  <a:pt x="2342797" y="252467"/>
                  <a:pt x="2358453" y="283780"/>
                </a:cubicBezTo>
                <a:cubicBezTo>
                  <a:pt x="2364102" y="295078"/>
                  <a:pt x="2372467" y="304801"/>
                  <a:pt x="2379474" y="315311"/>
                </a:cubicBezTo>
                <a:cubicBezTo>
                  <a:pt x="2386481" y="336332"/>
                  <a:pt x="2399193" y="356254"/>
                  <a:pt x="2400494" y="378373"/>
                </a:cubicBezTo>
                <a:cubicBezTo>
                  <a:pt x="2403517" y="429772"/>
                  <a:pt x="2393829" y="485786"/>
                  <a:pt x="2379474" y="536028"/>
                </a:cubicBezTo>
                <a:cubicBezTo>
                  <a:pt x="2376430" y="546681"/>
                  <a:pt x="2374216" y="557804"/>
                  <a:pt x="2368963" y="567559"/>
                </a:cubicBezTo>
                <a:cubicBezTo>
                  <a:pt x="2349593" y="603532"/>
                  <a:pt x="2305901" y="672662"/>
                  <a:pt x="2305901" y="672662"/>
                </a:cubicBezTo>
                <a:cubicBezTo>
                  <a:pt x="2293283" y="716824"/>
                  <a:pt x="2292155" y="765859"/>
                  <a:pt x="2242839" y="788276"/>
                </a:cubicBezTo>
                <a:cubicBezTo>
                  <a:pt x="2220287" y="798527"/>
                  <a:pt x="2193791" y="795283"/>
                  <a:pt x="2169267" y="798787"/>
                </a:cubicBezTo>
                <a:cubicBezTo>
                  <a:pt x="2151750" y="805794"/>
                  <a:pt x="2134613" y="813841"/>
                  <a:pt x="2116715" y="819807"/>
                </a:cubicBezTo>
                <a:cubicBezTo>
                  <a:pt x="2103011" y="824375"/>
                  <a:pt x="2089119" y="830318"/>
                  <a:pt x="2074674" y="830318"/>
                </a:cubicBezTo>
                <a:lnTo>
                  <a:pt x="371998" y="819807"/>
                </a:lnTo>
                <a:cubicBezTo>
                  <a:pt x="323791" y="811773"/>
                  <a:pt x="245841" y="799478"/>
                  <a:pt x="203832" y="788276"/>
                </a:cubicBezTo>
                <a:cubicBezTo>
                  <a:pt x="185602" y="783415"/>
                  <a:pt x="168410" y="775162"/>
                  <a:pt x="151280" y="767256"/>
                </a:cubicBezTo>
                <a:cubicBezTo>
                  <a:pt x="122829" y="754125"/>
                  <a:pt x="89356" y="747372"/>
                  <a:pt x="67198" y="725214"/>
                </a:cubicBezTo>
                <a:cubicBezTo>
                  <a:pt x="53313" y="711329"/>
                  <a:pt x="9192" y="670181"/>
                  <a:pt x="4136" y="651642"/>
                </a:cubicBezTo>
                <a:cubicBezTo>
                  <a:pt x="-2317" y="627982"/>
                  <a:pt x="-2871" y="639380"/>
                  <a:pt x="14646" y="59909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Content Placeholder 4" descr="A website with a group of people&#10;&#10;Description automatically generated">
            <a:extLst>
              <a:ext uri="{FF2B5EF4-FFF2-40B4-BE49-F238E27FC236}">
                <a16:creationId xmlns:a16="http://schemas.microsoft.com/office/drawing/2014/main" id="{F845484E-4725-C447-B004-77D732A019C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65112" y="418171"/>
            <a:ext cx="11661775" cy="6021658"/>
          </a:xfrm>
        </p:spPr>
      </p:pic>
      <p:grpSp>
        <p:nvGrpSpPr>
          <p:cNvPr id="11" name="Group 10">
            <a:extLst>
              <a:ext uri="{FF2B5EF4-FFF2-40B4-BE49-F238E27FC236}">
                <a16:creationId xmlns:a16="http://schemas.microsoft.com/office/drawing/2014/main" id="{EE8BD576-3C0D-ECB5-4E40-59E25EDF3760}"/>
              </a:ext>
            </a:extLst>
          </p:cNvPr>
          <p:cNvGrpSpPr/>
          <p:nvPr/>
        </p:nvGrpSpPr>
        <p:grpSpPr>
          <a:xfrm>
            <a:off x="4447910" y="2808000"/>
            <a:ext cx="2478960" cy="621000"/>
            <a:chOff x="4439710" y="3625407"/>
            <a:chExt cx="2478960" cy="621000"/>
          </a:xfrm>
        </p:grpSpPr>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8AA4C37-8FDC-B957-9609-D83EEC2FD0A3}"/>
                    </a:ext>
                  </a:extLst>
                </p14:cNvPr>
                <p14:cNvContentPartPr/>
                <p14:nvPr/>
              </p14:nvContentPartPr>
              <p14:xfrm>
                <a:off x="4439710" y="3625407"/>
                <a:ext cx="2478960" cy="621000"/>
              </p14:xfrm>
            </p:contentPart>
          </mc:Choice>
          <mc:Fallback xmlns="">
            <p:pic>
              <p:nvPicPr>
                <p:cNvPr id="7" name="Ink 6">
                  <a:extLst>
                    <a:ext uri="{FF2B5EF4-FFF2-40B4-BE49-F238E27FC236}">
                      <a16:creationId xmlns:a16="http://schemas.microsoft.com/office/drawing/2014/main" id="{98AA4C37-8FDC-B957-9609-D83EEC2FD0A3}"/>
                    </a:ext>
                  </a:extLst>
                </p:cNvPr>
                <p:cNvPicPr/>
                <p:nvPr/>
              </p:nvPicPr>
              <p:blipFill>
                <a:blip r:embed="rId4"/>
                <a:stretch>
                  <a:fillRect/>
                </a:stretch>
              </p:blipFill>
              <p:spPr>
                <a:xfrm>
                  <a:off x="4430710" y="3616407"/>
                  <a:ext cx="2496600" cy="638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3781E012-387A-D182-400B-3E13AB8521FF}"/>
                    </a:ext>
                  </a:extLst>
                </p14:cNvPr>
                <p14:cNvContentPartPr/>
                <p14:nvPr/>
              </p14:nvContentPartPr>
              <p14:xfrm>
                <a:off x="4466350" y="3941487"/>
                <a:ext cx="11520" cy="125640"/>
              </p14:xfrm>
            </p:contentPart>
          </mc:Choice>
          <mc:Fallback xmlns="">
            <p:pic>
              <p:nvPicPr>
                <p:cNvPr id="8" name="Ink 7">
                  <a:extLst>
                    <a:ext uri="{FF2B5EF4-FFF2-40B4-BE49-F238E27FC236}">
                      <a16:creationId xmlns:a16="http://schemas.microsoft.com/office/drawing/2014/main" id="{3781E012-387A-D182-400B-3E13AB8521FF}"/>
                    </a:ext>
                  </a:extLst>
                </p:cNvPr>
                <p:cNvPicPr/>
                <p:nvPr/>
              </p:nvPicPr>
              <p:blipFill>
                <a:blip r:embed="rId6"/>
                <a:stretch>
                  <a:fillRect/>
                </a:stretch>
              </p:blipFill>
              <p:spPr>
                <a:xfrm>
                  <a:off x="4457350" y="3932487"/>
                  <a:ext cx="291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E41BB8E8-E4D5-62C7-45A1-6CAC487725F5}"/>
                    </a:ext>
                  </a:extLst>
                </p14:cNvPr>
                <p14:cNvContentPartPr/>
                <p14:nvPr/>
              </p14:nvContentPartPr>
              <p14:xfrm>
                <a:off x="4466710" y="4077927"/>
                <a:ext cx="4680" cy="110880"/>
              </p14:xfrm>
            </p:contentPart>
          </mc:Choice>
          <mc:Fallback xmlns="">
            <p:pic>
              <p:nvPicPr>
                <p:cNvPr id="10" name="Ink 9">
                  <a:extLst>
                    <a:ext uri="{FF2B5EF4-FFF2-40B4-BE49-F238E27FC236}">
                      <a16:creationId xmlns:a16="http://schemas.microsoft.com/office/drawing/2014/main" id="{E41BB8E8-E4D5-62C7-45A1-6CAC487725F5}"/>
                    </a:ext>
                  </a:extLst>
                </p:cNvPr>
                <p:cNvPicPr/>
                <p:nvPr/>
              </p:nvPicPr>
              <p:blipFill>
                <a:blip r:embed="rId8"/>
                <a:stretch>
                  <a:fillRect/>
                </a:stretch>
              </p:blipFill>
              <p:spPr>
                <a:xfrm>
                  <a:off x="4457710" y="4068927"/>
                  <a:ext cx="22320" cy="128520"/>
                </a:xfrm>
                <a:prstGeom prst="rect">
                  <a:avLst/>
                </a:prstGeom>
              </p:spPr>
            </p:pic>
          </mc:Fallback>
        </mc:AlternateContent>
      </p:grpSp>
      <p:sp>
        <p:nvSpPr>
          <p:cNvPr id="12" name="Arrow: Down 11">
            <a:extLst>
              <a:ext uri="{FF2B5EF4-FFF2-40B4-BE49-F238E27FC236}">
                <a16:creationId xmlns:a16="http://schemas.microsoft.com/office/drawing/2014/main" id="{7B635B2E-883C-8051-8A7F-CA7785E9966B}"/>
              </a:ext>
            </a:extLst>
          </p:cNvPr>
          <p:cNvSpPr/>
          <p:nvPr/>
        </p:nvSpPr>
        <p:spPr>
          <a:xfrm rot="19405074">
            <a:off x="4284999" y="2257414"/>
            <a:ext cx="325821" cy="67835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6426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12"/>
                                        </p:tgtEl>
                                      </p:cBhvr>
                                    </p:animEffect>
                                    <p:animScale>
                                      <p:cBhvr>
                                        <p:cTn id="11" dur="250" autoRev="1" fill="hold"/>
                                        <p:tgtEl>
                                          <p:spTgt spid="12"/>
                                        </p:tgtEl>
                                      </p:cBhvr>
                                      <p:by x="105000" y="105000"/>
                                    </p:animScale>
                                  </p:childTnLst>
                                </p:cTn>
                              </p:par>
                            </p:childTnLst>
                          </p:cTn>
                        </p:par>
                        <p:par>
                          <p:cTn id="12" fill="hold">
                            <p:stCondLst>
                              <p:cond delay="1000"/>
                            </p:stCondLst>
                            <p:childTnLst>
                              <p:par>
                                <p:cTn id="13" presetID="26" presetClass="emph" presetSubtype="0" fill="hold" grpId="2" nodeType="afterEffect">
                                  <p:stCondLst>
                                    <p:cond delay="0"/>
                                  </p:stCondLst>
                                  <p:childTnLst>
                                    <p:animEffect transition="out" filter="fade">
                                      <p:cBhvr>
                                        <p:cTn id="14" dur="500" tmFilter="0, 0; .2, .5; .8, .5; 1, 0"/>
                                        <p:tgtEl>
                                          <p:spTgt spid="12"/>
                                        </p:tgtEl>
                                      </p:cBhvr>
                                    </p:animEffect>
                                    <p:animScale>
                                      <p:cBhvr>
                                        <p:cTn id="15"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84F9-2775-8DF5-F65B-0533E008F63B}"/>
              </a:ext>
            </a:extLst>
          </p:cNvPr>
          <p:cNvSpPr>
            <a:spLocks noGrp="1"/>
          </p:cNvSpPr>
          <p:nvPr>
            <p:ph type="title"/>
          </p:nvPr>
        </p:nvSpPr>
        <p:spPr/>
        <p:txBody>
          <a:bodyPr/>
          <a:lstStyle/>
          <a:p>
            <a:r>
              <a:rPr lang="en-CA" dirty="0"/>
              <a:t>How to find things</a:t>
            </a:r>
          </a:p>
        </p:txBody>
      </p:sp>
      <p:sp>
        <p:nvSpPr>
          <p:cNvPr id="14" name="Arrow: Left 13">
            <a:extLst>
              <a:ext uri="{FF2B5EF4-FFF2-40B4-BE49-F238E27FC236}">
                <a16:creationId xmlns:a16="http://schemas.microsoft.com/office/drawing/2014/main" id="{8EA7A301-41B2-0914-82FD-F1BF4DC5A81B}"/>
              </a:ext>
            </a:extLst>
          </p:cNvPr>
          <p:cNvSpPr/>
          <p:nvPr/>
        </p:nvSpPr>
        <p:spPr>
          <a:xfrm rot="1271573">
            <a:off x="5283796" y="1520036"/>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55B59377-9EBC-8EE6-0CA5-F343037F3496}"/>
              </a:ext>
            </a:extLst>
          </p:cNvPr>
          <p:cNvSpPr txBox="1"/>
          <p:nvPr/>
        </p:nvSpPr>
        <p:spPr>
          <a:xfrm>
            <a:off x="6513076" y="2057401"/>
            <a:ext cx="4064768" cy="954107"/>
          </a:xfrm>
          <a:prstGeom prst="rect">
            <a:avLst/>
          </a:prstGeom>
          <a:solidFill>
            <a:schemeClr val="bg1"/>
          </a:solidFill>
        </p:spPr>
        <p:txBody>
          <a:bodyPr wrap="square" rtlCol="0">
            <a:spAutoFit/>
          </a:bodyPr>
          <a:lstStyle/>
          <a:p>
            <a:r>
              <a:rPr lang="en-CA" sz="2800" dirty="0"/>
              <a:t>Drop down menu</a:t>
            </a:r>
          </a:p>
          <a:p>
            <a:r>
              <a:rPr lang="en-CA" sz="2800" dirty="0"/>
              <a:t>Where to find answers</a:t>
            </a:r>
          </a:p>
        </p:txBody>
      </p:sp>
      <p:pic>
        <p:nvPicPr>
          <p:cNvPr id="17" name="Picture 16" descr="A screenshot of a social media post&#10;&#10;Description automatically generated">
            <a:extLst>
              <a:ext uri="{FF2B5EF4-FFF2-40B4-BE49-F238E27FC236}">
                <a16:creationId xmlns:a16="http://schemas.microsoft.com/office/drawing/2014/main" id="{67AB97A5-09C4-8784-1D8E-1019B2B83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502" y="365125"/>
            <a:ext cx="4787129" cy="6289162"/>
          </a:xfrm>
          <a:prstGeom prst="rect">
            <a:avLst/>
          </a:prstGeom>
        </p:spPr>
      </p:pic>
    </p:spTree>
    <p:extLst>
      <p:ext uri="{BB962C8B-B14F-4D97-AF65-F5344CB8AC3E}">
        <p14:creationId xmlns:p14="http://schemas.microsoft.com/office/powerpoint/2010/main" val="232800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14"/>
                                        </p:tgtEl>
                                      </p:cBhvr>
                                    </p:animEffect>
                                    <p:animScale>
                                      <p:cBhvr>
                                        <p:cTn id="11" dur="250" autoRev="1" fill="hold"/>
                                        <p:tgtEl>
                                          <p:spTgt spid="14"/>
                                        </p:tgtEl>
                                      </p:cBhvr>
                                      <p:by x="105000" y="105000"/>
                                    </p:animScale>
                                  </p:childTnLst>
                                </p:cTn>
                              </p:par>
                            </p:childTnLst>
                          </p:cTn>
                        </p:par>
                        <p:par>
                          <p:cTn id="12" fill="hold">
                            <p:stCondLst>
                              <p:cond delay="1000"/>
                            </p:stCondLst>
                            <p:childTnLst>
                              <p:par>
                                <p:cTn id="13" presetID="26" presetClass="emph" presetSubtype="0" fill="hold" grpId="2" nodeType="after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8354-7754-369E-C16A-A8170F099AFC}"/>
              </a:ext>
            </a:extLst>
          </p:cNvPr>
          <p:cNvSpPr>
            <a:spLocks noGrp="1"/>
          </p:cNvSpPr>
          <p:nvPr>
            <p:ph type="title"/>
          </p:nvPr>
        </p:nvSpPr>
        <p:spPr>
          <a:xfrm>
            <a:off x="1003130" y="276721"/>
            <a:ext cx="7179814" cy="1395028"/>
          </a:xfrm>
          <a:solidFill>
            <a:srgbClr val="C00000"/>
          </a:solidFill>
        </p:spPr>
        <p:txBody>
          <a:bodyPr/>
          <a:lstStyle/>
          <a:p>
            <a:pPr algn="l"/>
            <a:r>
              <a:rPr lang="en-CA" dirty="0">
                <a:solidFill>
                  <a:schemeClr val="bg1"/>
                </a:solidFill>
              </a:rPr>
              <a:t>Your Account               </a:t>
            </a:r>
          </a:p>
        </p:txBody>
      </p:sp>
      <p:sp>
        <p:nvSpPr>
          <p:cNvPr id="3" name="Content Placeholder 2">
            <a:extLst>
              <a:ext uri="{FF2B5EF4-FFF2-40B4-BE49-F238E27FC236}">
                <a16:creationId xmlns:a16="http://schemas.microsoft.com/office/drawing/2014/main" id="{A5798024-126D-0F77-441D-01A60C32BF27}"/>
              </a:ext>
            </a:extLst>
          </p:cNvPr>
          <p:cNvSpPr>
            <a:spLocks noGrp="1"/>
          </p:cNvSpPr>
          <p:nvPr>
            <p:ph idx="1"/>
          </p:nvPr>
        </p:nvSpPr>
        <p:spPr>
          <a:xfrm>
            <a:off x="1003129" y="1973766"/>
            <a:ext cx="10049587" cy="4482791"/>
          </a:xfrm>
          <a:solidFill>
            <a:srgbClr val="C00000"/>
          </a:solidFill>
        </p:spPr>
        <p:txBody>
          <a:bodyPr>
            <a:noAutofit/>
          </a:bodyPr>
          <a:lstStyle/>
          <a:p>
            <a:r>
              <a:rPr lang="en-CA" sz="3200" b="1" dirty="0">
                <a:solidFill>
                  <a:schemeClr val="bg1"/>
                </a:solidFill>
              </a:rPr>
              <a:t>Click on the drop down that reads My Account</a:t>
            </a:r>
          </a:p>
          <a:p>
            <a:r>
              <a:rPr lang="en-CA" sz="3200" b="1" dirty="0">
                <a:solidFill>
                  <a:schemeClr val="bg1"/>
                </a:solidFill>
              </a:rPr>
              <a:t>Once in your account you can access your profiles</a:t>
            </a:r>
          </a:p>
          <a:p>
            <a:pPr lvl="1"/>
            <a:r>
              <a:rPr lang="en-CA" sz="3200" b="1" dirty="0">
                <a:solidFill>
                  <a:schemeClr val="bg1"/>
                </a:solidFill>
              </a:rPr>
              <a:t>Update contact information</a:t>
            </a:r>
          </a:p>
          <a:p>
            <a:pPr lvl="1"/>
            <a:r>
              <a:rPr lang="en-CA" sz="3200" b="1" dirty="0">
                <a:solidFill>
                  <a:schemeClr val="bg1"/>
                </a:solidFill>
              </a:rPr>
              <a:t>Review your participants and their evaluations or achievements</a:t>
            </a:r>
          </a:p>
          <a:p>
            <a:pPr lvl="1"/>
            <a:r>
              <a:rPr lang="en-CA" sz="3200" b="1" dirty="0">
                <a:solidFill>
                  <a:schemeClr val="bg1"/>
                </a:solidFill>
              </a:rPr>
              <a:t>THE CALENDAR tab </a:t>
            </a:r>
            <a:r>
              <a:rPr lang="en-CA" sz="3200" dirty="0">
                <a:solidFill>
                  <a:schemeClr val="bg1"/>
                </a:solidFill>
              </a:rPr>
              <a:t>while logged</a:t>
            </a:r>
            <a:r>
              <a:rPr lang="en-CA" sz="3200" b="1" dirty="0">
                <a:solidFill>
                  <a:schemeClr val="bg1"/>
                </a:solidFill>
              </a:rPr>
              <a:t> </a:t>
            </a:r>
            <a:r>
              <a:rPr lang="en-CA" sz="3200" dirty="0">
                <a:solidFill>
                  <a:schemeClr val="bg1"/>
                </a:solidFill>
              </a:rPr>
              <a:t>into your account  shows all your registered skating times and events.</a:t>
            </a:r>
          </a:p>
          <a:p>
            <a:pPr lvl="1"/>
            <a:r>
              <a:rPr lang="en-CA" sz="3200" dirty="0">
                <a:solidFill>
                  <a:schemeClr val="bg1"/>
                </a:solidFill>
              </a:rPr>
              <a:t>Invoice tab for copies of all your registrations</a:t>
            </a:r>
          </a:p>
        </p:txBody>
      </p:sp>
      <p:pic>
        <p:nvPicPr>
          <p:cNvPr id="5" name="Picture 4" descr="A screenshot of a computer&#10;&#10;Description automatically generated">
            <a:extLst>
              <a:ext uri="{FF2B5EF4-FFF2-40B4-BE49-F238E27FC236}">
                <a16:creationId xmlns:a16="http://schemas.microsoft.com/office/drawing/2014/main" id="{0E21A4FE-A289-CED0-2FB5-D6DDA4D05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2944" y="276721"/>
            <a:ext cx="2869773" cy="1395028"/>
          </a:xfrm>
          <a:prstGeom prst="rect">
            <a:avLst/>
          </a:prstGeom>
        </p:spPr>
      </p:pic>
    </p:spTree>
    <p:extLst>
      <p:ext uri="{BB962C8B-B14F-4D97-AF65-F5344CB8AC3E}">
        <p14:creationId xmlns:p14="http://schemas.microsoft.com/office/powerpoint/2010/main" val="42495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237D-2C7E-EB61-6F21-F4809EE53D4F}"/>
              </a:ext>
            </a:extLst>
          </p:cNvPr>
          <p:cNvSpPr>
            <a:spLocks noGrp="1"/>
          </p:cNvSpPr>
          <p:nvPr>
            <p:ph type="ctrTitle"/>
          </p:nvPr>
        </p:nvSpPr>
        <p:spPr>
          <a:xfrm>
            <a:off x="1524000" y="936702"/>
            <a:ext cx="9144000" cy="1536197"/>
          </a:xfrm>
        </p:spPr>
        <p:txBody>
          <a:bodyPr/>
          <a:lstStyle/>
          <a:p>
            <a:r>
              <a:rPr lang="en-CA" dirty="0"/>
              <a:t>City Subsidy</a:t>
            </a:r>
          </a:p>
        </p:txBody>
      </p:sp>
      <p:sp>
        <p:nvSpPr>
          <p:cNvPr id="3" name="Subtitle 2">
            <a:extLst>
              <a:ext uri="{FF2B5EF4-FFF2-40B4-BE49-F238E27FC236}">
                <a16:creationId xmlns:a16="http://schemas.microsoft.com/office/drawing/2014/main" id="{4E8757C5-871A-C719-5FA3-C2FA20564B8B}"/>
              </a:ext>
            </a:extLst>
          </p:cNvPr>
          <p:cNvSpPr>
            <a:spLocks noGrp="1"/>
          </p:cNvSpPr>
          <p:nvPr>
            <p:ph type="subTitle" idx="1"/>
          </p:nvPr>
        </p:nvSpPr>
        <p:spPr>
          <a:xfrm>
            <a:off x="1524000" y="2888166"/>
            <a:ext cx="9144000" cy="2955073"/>
          </a:xfrm>
          <a:solidFill>
            <a:srgbClr val="33CCCC"/>
          </a:solidFill>
        </p:spPr>
        <p:txBody>
          <a:bodyPr/>
          <a:lstStyle/>
          <a:p>
            <a:pPr marL="342900" indent="-342900" algn="l">
              <a:buFont typeface="Arial" panose="020B0604020202020204" pitchFamily="34" charset="0"/>
              <a:buChar char="•"/>
            </a:pPr>
            <a:r>
              <a:rPr lang="en-CA" dirty="0"/>
              <a:t>The club will need to confirm addresses of those that qualify for the city subsidy.  </a:t>
            </a:r>
          </a:p>
          <a:p>
            <a:pPr marL="342900" indent="-342900" algn="l">
              <a:buFont typeface="Arial" panose="020B0604020202020204" pitchFamily="34" charset="0"/>
              <a:buChar char="•"/>
            </a:pPr>
            <a:r>
              <a:rPr lang="en-CA" dirty="0"/>
              <a:t>The subsidy covers the balance of the full program cost</a:t>
            </a:r>
          </a:p>
          <a:p>
            <a:pPr marL="342900" indent="-342900" algn="l">
              <a:buFont typeface="Arial" panose="020B0604020202020204" pitchFamily="34" charset="0"/>
              <a:buChar char="•"/>
            </a:pPr>
            <a:r>
              <a:rPr lang="en-CA" dirty="0"/>
              <a:t>Paying a subsidy non-qualifier fee</a:t>
            </a:r>
          </a:p>
          <a:p>
            <a:pPr marL="800100" lvl="1" indent="-342900" algn="l">
              <a:buFont typeface="Arial" panose="020B0604020202020204" pitchFamily="34" charset="0"/>
              <a:buChar char="•"/>
            </a:pPr>
            <a:r>
              <a:rPr lang="en-CA" sz="2100" dirty="0"/>
              <a:t>This amount is the same amount as what the city pays for those within their city limits</a:t>
            </a:r>
          </a:p>
          <a:p>
            <a:pPr marL="800100" lvl="1" indent="-342900" algn="l">
              <a:buFont typeface="Arial" panose="020B0604020202020204" pitchFamily="34" charset="0"/>
              <a:buChar char="•"/>
            </a:pPr>
            <a:r>
              <a:rPr lang="en-CA" sz="2100" dirty="0"/>
              <a:t>Where to address concerns</a:t>
            </a:r>
          </a:p>
          <a:p>
            <a:pPr marL="800100" lvl="1" indent="-342900" algn="l">
              <a:buFont typeface="Arial" panose="020B0604020202020204" pitchFamily="34" charset="0"/>
              <a:buChar char="•"/>
            </a:pPr>
            <a:endParaRPr lang="en-CA" dirty="0"/>
          </a:p>
          <a:p>
            <a:pPr marL="800100" lvl="1" indent="-342900" algn="l">
              <a:buFont typeface="Arial" panose="020B0604020202020204" pitchFamily="34" charset="0"/>
              <a:buChar char="•"/>
            </a:pPr>
            <a:endParaRPr lang="en-CA" dirty="0"/>
          </a:p>
        </p:txBody>
      </p:sp>
    </p:spTree>
    <p:extLst>
      <p:ext uri="{BB962C8B-B14F-4D97-AF65-F5344CB8AC3E}">
        <p14:creationId xmlns:p14="http://schemas.microsoft.com/office/powerpoint/2010/main" val="133063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AF2E35B-6013-7473-0239-1544EF08965A}"/>
              </a:ext>
            </a:extLst>
          </p:cNvPr>
          <p:cNvPicPr>
            <a:picLocks noChangeAspect="1"/>
          </p:cNvPicPr>
          <p:nvPr/>
        </p:nvPicPr>
        <p:blipFill>
          <a:blip r:embed="rId2">
            <a:alphaModFix amt="35000"/>
          </a:blip>
          <a:srcRect t="877" b="14853"/>
          <a:stretch>
            <a:fillRect/>
          </a:stretch>
        </p:blipFill>
        <p:spPr>
          <a:xfrm>
            <a:off x="20" y="10"/>
            <a:ext cx="12191980" cy="6857990"/>
          </a:xfrm>
          <a:prstGeom prst="rect">
            <a:avLst/>
          </a:prstGeom>
        </p:spPr>
      </p:pic>
      <p:graphicFrame>
        <p:nvGraphicFramePr>
          <p:cNvPr id="8" name="TextBox 5">
            <a:extLst>
              <a:ext uri="{FF2B5EF4-FFF2-40B4-BE49-F238E27FC236}">
                <a16:creationId xmlns:a16="http://schemas.microsoft.com/office/drawing/2014/main" id="{B73E8526-3FFF-089C-C72E-B4088728FA9B}"/>
              </a:ext>
            </a:extLst>
          </p:cNvPr>
          <p:cNvGraphicFramePr/>
          <p:nvPr>
            <p:extLst>
              <p:ext uri="{D42A27DB-BD31-4B8C-83A1-F6EECF244321}">
                <p14:modId xmlns:p14="http://schemas.microsoft.com/office/powerpoint/2010/main" val="3158517471"/>
              </p:ext>
            </p:extLst>
          </p:nvPr>
        </p:nvGraphicFramePr>
        <p:xfrm>
          <a:off x="838200" y="520932"/>
          <a:ext cx="10515600" cy="6058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956513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E2F3F-D6C5-9BC1-B41F-3B16BFF6C146}"/>
              </a:ext>
            </a:extLst>
          </p:cNvPr>
          <p:cNvSpPr>
            <a:spLocks noGrp="1"/>
          </p:cNvSpPr>
          <p:nvPr>
            <p:ph type="title"/>
          </p:nvPr>
        </p:nvSpPr>
        <p:spPr>
          <a:xfrm>
            <a:off x="986882" y="465485"/>
            <a:ext cx="10515600" cy="1325563"/>
          </a:xfrm>
          <a:solidFill>
            <a:srgbClr val="FF2F2F"/>
          </a:solidFill>
        </p:spPr>
        <p:txBody>
          <a:bodyPr/>
          <a:lstStyle/>
          <a:p>
            <a:pPr algn="ctr"/>
            <a:r>
              <a:rPr lang="en-CA" dirty="0"/>
              <a:t>PROGRAM Specifics</a:t>
            </a:r>
          </a:p>
        </p:txBody>
      </p:sp>
      <p:sp>
        <p:nvSpPr>
          <p:cNvPr id="3" name="Content Placeholder 2">
            <a:extLst>
              <a:ext uri="{FF2B5EF4-FFF2-40B4-BE49-F238E27FC236}">
                <a16:creationId xmlns:a16="http://schemas.microsoft.com/office/drawing/2014/main" id="{CD7332A4-FF6F-3CEA-DAFE-3E2584236895}"/>
              </a:ext>
            </a:extLst>
          </p:cNvPr>
          <p:cNvSpPr>
            <a:spLocks noGrp="1"/>
          </p:cNvSpPr>
          <p:nvPr>
            <p:ph idx="1"/>
          </p:nvPr>
        </p:nvSpPr>
        <p:spPr>
          <a:xfrm>
            <a:off x="986882" y="2183410"/>
            <a:ext cx="10515600" cy="3927460"/>
          </a:xfrm>
          <a:solidFill>
            <a:srgbClr val="FF2F2F"/>
          </a:solidFill>
        </p:spPr>
        <p:txBody>
          <a:bodyPr>
            <a:normAutofit fontScale="92500" lnSpcReduction="10000"/>
          </a:bodyPr>
          <a:lstStyle/>
          <a:p>
            <a:r>
              <a:rPr lang="en-CA" dirty="0"/>
              <a:t>SPSC runs the updated approved Skate Canada </a:t>
            </a:r>
            <a:r>
              <a:rPr lang="en-CA" dirty="0" err="1"/>
              <a:t>Powerskate</a:t>
            </a:r>
            <a:r>
              <a:rPr lang="en-CA" dirty="0"/>
              <a:t> Program.</a:t>
            </a:r>
          </a:p>
          <a:p>
            <a:r>
              <a:rPr lang="en-CA" dirty="0"/>
              <a:t>There are varied levels of skaters on the session</a:t>
            </a:r>
          </a:p>
          <a:p>
            <a:pPr lvl="1"/>
            <a:r>
              <a:rPr lang="en-CA" dirty="0"/>
              <a:t>Early Stage of Development</a:t>
            </a:r>
          </a:p>
          <a:p>
            <a:pPr lvl="1"/>
            <a:r>
              <a:rPr lang="en-CA" dirty="0"/>
              <a:t>Moderate Stage of Development</a:t>
            </a:r>
          </a:p>
          <a:p>
            <a:pPr lvl="1"/>
            <a:r>
              <a:rPr lang="en-CA" dirty="0"/>
              <a:t>Advanced Stage of Development</a:t>
            </a:r>
          </a:p>
          <a:p>
            <a:r>
              <a:rPr lang="en-CA" dirty="0"/>
              <a:t>Skaters will work in a group format on varied skills with different targeted expectations to achieve the quality required at their stage of development.</a:t>
            </a:r>
          </a:p>
          <a:p>
            <a:r>
              <a:rPr lang="en-CA" dirty="0"/>
              <a:t>Dryland off-ice session included in your registration is to further enhance the development of the athlete</a:t>
            </a:r>
          </a:p>
          <a:p>
            <a:endParaRPr lang="en-CA" dirty="0"/>
          </a:p>
        </p:txBody>
      </p:sp>
    </p:spTree>
    <p:extLst>
      <p:ext uri="{BB962C8B-B14F-4D97-AF65-F5344CB8AC3E}">
        <p14:creationId xmlns:p14="http://schemas.microsoft.com/office/powerpoint/2010/main" val="3216912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A66C-ED25-1323-4075-C0830A5CF405}"/>
              </a:ext>
            </a:extLst>
          </p:cNvPr>
          <p:cNvSpPr>
            <a:spLocks noGrp="1"/>
          </p:cNvSpPr>
          <p:nvPr>
            <p:ph type="title"/>
          </p:nvPr>
        </p:nvSpPr>
        <p:spPr>
          <a:xfrm>
            <a:off x="992459" y="777720"/>
            <a:ext cx="10420815" cy="1095685"/>
          </a:xfrm>
          <a:solidFill>
            <a:srgbClr val="33CCCC"/>
          </a:solidFill>
        </p:spPr>
        <p:txBody>
          <a:bodyPr/>
          <a:lstStyle/>
          <a:p>
            <a:r>
              <a:rPr lang="en-CA" dirty="0"/>
              <a:t>Coaching Staff</a:t>
            </a:r>
          </a:p>
        </p:txBody>
      </p:sp>
      <p:sp>
        <p:nvSpPr>
          <p:cNvPr id="3" name="Content Placeholder 2">
            <a:extLst>
              <a:ext uri="{FF2B5EF4-FFF2-40B4-BE49-F238E27FC236}">
                <a16:creationId xmlns:a16="http://schemas.microsoft.com/office/drawing/2014/main" id="{9A0C033B-24D7-0303-FA66-DE8172C1EB7B}"/>
              </a:ext>
            </a:extLst>
          </p:cNvPr>
          <p:cNvSpPr>
            <a:spLocks noGrp="1"/>
          </p:cNvSpPr>
          <p:nvPr>
            <p:ph idx="1"/>
          </p:nvPr>
        </p:nvSpPr>
        <p:spPr>
          <a:xfrm>
            <a:off x="1087244" y="2707516"/>
            <a:ext cx="10420815" cy="2477801"/>
          </a:xfrm>
          <a:solidFill>
            <a:srgbClr val="33CCCC"/>
          </a:solidFill>
        </p:spPr>
        <p:txBody>
          <a:bodyPr/>
          <a:lstStyle/>
          <a:p>
            <a:r>
              <a:rPr lang="en-CA" dirty="0"/>
              <a:t>There will be up to three professional NCCP certified coaches on the ice.</a:t>
            </a:r>
          </a:p>
          <a:p>
            <a:r>
              <a:rPr lang="en-CA" dirty="0"/>
              <a:t>Assisting them are our Program Assistants.</a:t>
            </a:r>
          </a:p>
          <a:p>
            <a:pPr lvl="1"/>
            <a:r>
              <a:rPr lang="en-CA" sz="2800" dirty="0"/>
              <a:t>Program Assistants are experienced skaters from a hockey and/or ringette background </a:t>
            </a:r>
          </a:p>
          <a:p>
            <a:endParaRPr lang="en-CA" dirty="0"/>
          </a:p>
        </p:txBody>
      </p:sp>
    </p:spTree>
    <p:extLst>
      <p:ext uri="{BB962C8B-B14F-4D97-AF65-F5344CB8AC3E}">
        <p14:creationId xmlns:p14="http://schemas.microsoft.com/office/powerpoint/2010/main" val="3314682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619</TotalTime>
  <Words>698</Words>
  <Application>Microsoft Office PowerPoint</Application>
  <PresentationFormat>Widescreen</PresentationFormat>
  <Paragraphs>68</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Office Theme</vt:lpstr>
      <vt:lpstr>POWERSKATE PARENT MEETING  Important highlights</vt:lpstr>
      <vt:lpstr>Welcome to POWERskate</vt:lpstr>
      <vt:lpstr>PowerPoint Presentation</vt:lpstr>
      <vt:lpstr>How to find things</vt:lpstr>
      <vt:lpstr>Your Account               </vt:lpstr>
      <vt:lpstr>City Subsidy</vt:lpstr>
      <vt:lpstr>PowerPoint Presentation</vt:lpstr>
      <vt:lpstr>PROGRAM Specifics</vt:lpstr>
      <vt:lpstr>Coaching Staff</vt:lpstr>
      <vt:lpstr>Healthy Kids! Active Kids! Fundraiser</vt:lpstr>
      <vt:lpstr>PowerPoint Presentation</vt:lpstr>
      <vt:lpstr>Club Apparel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CANSKATE PARENT MEETING</dc:title>
  <dc:creator>Laurie Godfrey</dc:creator>
  <cp:lastModifiedBy>Laurie Godfrey</cp:lastModifiedBy>
  <cp:revision>15</cp:revision>
  <dcterms:created xsi:type="dcterms:W3CDTF">2023-10-02T10:22:05Z</dcterms:created>
  <dcterms:modified xsi:type="dcterms:W3CDTF">2025-10-04T16:28:39Z</dcterms:modified>
</cp:coreProperties>
</file>